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415" r:id="rId2"/>
    <p:sldId id="414" r:id="rId3"/>
    <p:sldId id="442" r:id="rId4"/>
    <p:sldId id="439" r:id="rId5"/>
    <p:sldId id="438" r:id="rId6"/>
    <p:sldId id="444" r:id="rId7"/>
    <p:sldId id="443" r:id="rId8"/>
    <p:sldId id="447" r:id="rId9"/>
    <p:sldId id="448" r:id="rId10"/>
    <p:sldId id="446" r:id="rId11"/>
    <p:sldId id="440" r:id="rId12"/>
    <p:sldId id="434" r:id="rId13"/>
    <p:sldId id="437" r:id="rId14"/>
    <p:sldId id="40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EE5B"/>
    <a:srgbClr val="64FE7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BA75A-363B-8F44-AC06-AB6F46863B0F}" v="3596" dt="2022-07-21T12:54:03.059"/>
    <p1510:client id="{A3B40D07-0F9B-F247-B8BF-49C94AAC47AF}" v="1067" dt="2022-07-20T21:37:29.533"/>
    <p1510:client id="{A4DA5C39-87A1-9F43-B16D-55543F1D393D}" v="1773" dt="2022-07-21T12:54:17.243"/>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p:cViewPr varScale="1">
        <p:scale>
          <a:sx n="104" d="100"/>
          <a:sy n="104" d="100"/>
        </p:scale>
        <p:origin x="896" y="20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 Tony L" userId="8a6f7725-9766-4029-8478-566d23e131b5" providerId="ADAL" clId="{A3B40D07-0F9B-F247-B8BF-49C94AAC47AF}"/>
    <pc:docChg chg="undo custSel addSld delSld modSld sldOrd">
      <pc:chgData name="Cai, Tony L" userId="8a6f7725-9766-4029-8478-566d23e131b5" providerId="ADAL" clId="{A3B40D07-0F9B-F247-B8BF-49C94AAC47AF}" dt="2022-07-20T21:37:29.534" v="1068" actId="20577"/>
      <pc:docMkLst>
        <pc:docMk/>
      </pc:docMkLst>
      <pc:sldChg chg="modSp mod">
        <pc:chgData name="Cai, Tony L" userId="8a6f7725-9766-4029-8478-566d23e131b5" providerId="ADAL" clId="{A3B40D07-0F9B-F247-B8BF-49C94AAC47AF}" dt="2022-07-19T21:04:27.625" v="905" actId="20577"/>
        <pc:sldMkLst>
          <pc:docMk/>
          <pc:sldMk cId="3195215905" sldId="415"/>
        </pc:sldMkLst>
        <pc:spChg chg="mod">
          <ac:chgData name="Cai, Tony L" userId="8a6f7725-9766-4029-8478-566d23e131b5" providerId="ADAL" clId="{A3B40D07-0F9B-F247-B8BF-49C94AAC47AF}" dt="2022-07-19T21:04:27.625" v="905" actId="20577"/>
          <ac:spMkLst>
            <pc:docMk/>
            <pc:sldMk cId="3195215905" sldId="415"/>
            <ac:spMk id="3" creationId="{0ECB1609-C8DC-3F60-88F7-606A98A89660}"/>
          </ac:spMkLst>
        </pc:spChg>
      </pc:sldChg>
      <pc:sldChg chg="addSp delSp modSp mod modNotesTx">
        <pc:chgData name="Cai, Tony L" userId="8a6f7725-9766-4029-8478-566d23e131b5" providerId="ADAL" clId="{A3B40D07-0F9B-F247-B8BF-49C94AAC47AF}" dt="2022-07-19T20:05:27.671" v="882" actId="20577"/>
        <pc:sldMkLst>
          <pc:docMk/>
          <pc:sldMk cId="194590129" sldId="434"/>
        </pc:sldMkLst>
        <pc:spChg chg="add del mod">
          <ac:chgData name="Cai, Tony L" userId="8a6f7725-9766-4029-8478-566d23e131b5" providerId="ADAL" clId="{A3B40D07-0F9B-F247-B8BF-49C94AAC47AF}" dt="2022-07-18T15:34:52.356" v="3"/>
          <ac:spMkLst>
            <pc:docMk/>
            <pc:sldMk cId="194590129" sldId="434"/>
            <ac:spMk id="2" creationId="{AF7F4D18-8DF4-9214-569D-3A5A2AD134D4}"/>
          </ac:spMkLst>
        </pc:spChg>
        <pc:spChg chg="add mod">
          <ac:chgData name="Cai, Tony L" userId="8a6f7725-9766-4029-8478-566d23e131b5" providerId="ADAL" clId="{A3B40D07-0F9B-F247-B8BF-49C94AAC47AF}" dt="2022-07-19T18:40:41.922" v="430" actId="20577"/>
          <ac:spMkLst>
            <pc:docMk/>
            <pc:sldMk cId="194590129" sldId="434"/>
            <ac:spMk id="4" creationId="{763AAB92-74F1-AC26-7F1D-93A02241B737}"/>
          </ac:spMkLst>
        </pc:spChg>
      </pc:sldChg>
      <pc:sldChg chg="modSp mod modNotesTx">
        <pc:chgData name="Cai, Tony L" userId="8a6f7725-9766-4029-8478-566d23e131b5" providerId="ADAL" clId="{A3B40D07-0F9B-F247-B8BF-49C94AAC47AF}" dt="2022-07-20T21:37:29.534" v="1068" actId="20577"/>
        <pc:sldMkLst>
          <pc:docMk/>
          <pc:sldMk cId="518488593" sldId="438"/>
        </pc:sldMkLst>
        <pc:spChg chg="mod">
          <ac:chgData name="Cai, Tony L" userId="8a6f7725-9766-4029-8478-566d23e131b5" providerId="ADAL" clId="{A3B40D07-0F9B-F247-B8BF-49C94AAC47AF}" dt="2022-07-19T20:04:55.468" v="850" actId="255"/>
          <ac:spMkLst>
            <pc:docMk/>
            <pc:sldMk cId="518488593" sldId="438"/>
            <ac:spMk id="3" creationId="{5D377A43-B321-B3D1-23F9-547C2BB519D2}"/>
          </ac:spMkLst>
        </pc:spChg>
        <pc:spChg chg="mod">
          <ac:chgData name="Cai, Tony L" userId="8a6f7725-9766-4029-8478-566d23e131b5" providerId="ADAL" clId="{A3B40D07-0F9B-F247-B8BF-49C94AAC47AF}" dt="2022-07-19T20:05:08.979" v="853" actId="1076"/>
          <ac:spMkLst>
            <pc:docMk/>
            <pc:sldMk cId="518488593" sldId="438"/>
            <ac:spMk id="7" creationId="{9F6FB846-4151-6941-90E8-D1953CCEF677}"/>
          </ac:spMkLst>
        </pc:spChg>
        <pc:picChg chg="mod">
          <ac:chgData name="Cai, Tony L" userId="8a6f7725-9766-4029-8478-566d23e131b5" providerId="ADAL" clId="{A3B40D07-0F9B-F247-B8BF-49C94AAC47AF}" dt="2022-07-19T20:02:49.672" v="800" actId="1076"/>
          <ac:picMkLst>
            <pc:docMk/>
            <pc:sldMk cId="518488593" sldId="438"/>
            <ac:picMk id="4" creationId="{FF53D662-28FE-7847-9F00-FD372F0F9A09}"/>
          </ac:picMkLst>
        </pc:picChg>
      </pc:sldChg>
      <pc:sldChg chg="modNotesTx">
        <pc:chgData name="Cai, Tony L" userId="8a6f7725-9766-4029-8478-566d23e131b5" providerId="ADAL" clId="{A3B40D07-0F9B-F247-B8BF-49C94AAC47AF}" dt="2022-07-20T14:43:19.403" v="907" actId="20577"/>
        <pc:sldMkLst>
          <pc:docMk/>
          <pc:sldMk cId="1633192161" sldId="439"/>
        </pc:sldMkLst>
      </pc:sldChg>
      <pc:sldChg chg="modSp mod modNotesTx">
        <pc:chgData name="Cai, Tony L" userId="8a6f7725-9766-4029-8478-566d23e131b5" providerId="ADAL" clId="{A3B40D07-0F9B-F247-B8BF-49C94AAC47AF}" dt="2022-07-19T20:03:35.272" v="846" actId="20577"/>
        <pc:sldMkLst>
          <pc:docMk/>
          <pc:sldMk cId="1792690949" sldId="440"/>
        </pc:sldMkLst>
        <pc:spChg chg="mod">
          <ac:chgData name="Cai, Tony L" userId="8a6f7725-9766-4029-8478-566d23e131b5" providerId="ADAL" clId="{A3B40D07-0F9B-F247-B8BF-49C94AAC47AF}" dt="2022-07-19T20:03:35.272" v="846" actId="20577"/>
          <ac:spMkLst>
            <pc:docMk/>
            <pc:sldMk cId="1792690949" sldId="440"/>
            <ac:spMk id="24" creationId="{5B39EAFB-A83E-CAC9-9886-15109375CA7B}"/>
          </ac:spMkLst>
        </pc:spChg>
        <pc:spChg chg="mod">
          <ac:chgData name="Cai, Tony L" userId="8a6f7725-9766-4029-8478-566d23e131b5" providerId="ADAL" clId="{A3B40D07-0F9B-F247-B8BF-49C94AAC47AF}" dt="2022-07-19T19:20:47.737" v="432" actId="313"/>
          <ac:spMkLst>
            <pc:docMk/>
            <pc:sldMk cId="1792690949" sldId="440"/>
            <ac:spMk id="29" creationId="{127F33AC-48E4-3143-BE1C-6BF4B630D42A}"/>
          </ac:spMkLst>
        </pc:spChg>
      </pc:sldChg>
      <pc:sldChg chg="modSp mod">
        <pc:chgData name="Cai, Tony L" userId="8a6f7725-9766-4029-8478-566d23e131b5" providerId="ADAL" clId="{A3B40D07-0F9B-F247-B8BF-49C94AAC47AF}" dt="2022-07-19T20:04:50.278" v="849" actId="255"/>
        <pc:sldMkLst>
          <pc:docMk/>
          <pc:sldMk cId="2802411526" sldId="442"/>
        </pc:sldMkLst>
        <pc:spChg chg="mod">
          <ac:chgData name="Cai, Tony L" userId="8a6f7725-9766-4029-8478-566d23e131b5" providerId="ADAL" clId="{A3B40D07-0F9B-F247-B8BF-49C94AAC47AF}" dt="2022-07-19T18:38:39.323" v="231" actId="20577"/>
          <ac:spMkLst>
            <pc:docMk/>
            <pc:sldMk cId="2802411526" sldId="442"/>
            <ac:spMk id="2" creationId="{3D84098D-F1B1-6D76-425E-32E4821C4333}"/>
          </ac:spMkLst>
        </pc:spChg>
        <pc:spChg chg="mod">
          <ac:chgData name="Cai, Tony L" userId="8a6f7725-9766-4029-8478-566d23e131b5" providerId="ADAL" clId="{A3B40D07-0F9B-F247-B8BF-49C94AAC47AF}" dt="2022-07-19T20:04:50.278" v="849" actId="255"/>
          <ac:spMkLst>
            <pc:docMk/>
            <pc:sldMk cId="2802411526" sldId="442"/>
            <ac:spMk id="3" creationId="{F4A9D49F-C326-1C00-66D0-7E544486EFB1}"/>
          </ac:spMkLst>
        </pc:spChg>
      </pc:sldChg>
      <pc:sldChg chg="addSp delSp modSp new del mod">
        <pc:chgData name="Cai, Tony L" userId="8a6f7725-9766-4029-8478-566d23e131b5" providerId="ADAL" clId="{A3B40D07-0F9B-F247-B8BF-49C94AAC47AF}" dt="2022-07-19T20:35:56.692" v="892" actId="2696"/>
        <pc:sldMkLst>
          <pc:docMk/>
          <pc:sldMk cId="3811609830" sldId="445"/>
        </pc:sldMkLst>
        <pc:spChg chg="add del mod">
          <ac:chgData name="Cai, Tony L" userId="8a6f7725-9766-4029-8478-566d23e131b5" providerId="ADAL" clId="{A3B40D07-0F9B-F247-B8BF-49C94AAC47AF}" dt="2022-07-18T18:54:02.941" v="19"/>
          <ac:spMkLst>
            <pc:docMk/>
            <pc:sldMk cId="3811609830" sldId="445"/>
            <ac:spMk id="2" creationId="{59DE7082-BAA3-DD51-9C6E-33B0283421C1}"/>
          </ac:spMkLst>
        </pc:spChg>
        <pc:spChg chg="add mod">
          <ac:chgData name="Cai, Tony L" userId="8a6f7725-9766-4029-8478-566d23e131b5" providerId="ADAL" clId="{A3B40D07-0F9B-F247-B8BF-49C94AAC47AF}" dt="2022-07-18T18:55:55.375" v="195" actId="20577"/>
          <ac:spMkLst>
            <pc:docMk/>
            <pc:sldMk cId="3811609830" sldId="445"/>
            <ac:spMk id="3" creationId="{FC092EE6-BCEF-9B36-AD18-E6053FD6E1D4}"/>
          </ac:spMkLst>
        </pc:spChg>
      </pc:sldChg>
      <pc:sldChg chg="addSp delSp modSp mod ord">
        <pc:chgData name="Cai, Tony L" userId="8a6f7725-9766-4029-8478-566d23e131b5" providerId="ADAL" clId="{A3B40D07-0F9B-F247-B8BF-49C94AAC47AF}" dt="2022-07-19T20:16:54.410" v="891" actId="1076"/>
        <pc:sldMkLst>
          <pc:docMk/>
          <pc:sldMk cId="3576030701" sldId="448"/>
        </pc:sldMkLst>
        <pc:spChg chg="del mod">
          <ac:chgData name="Cai, Tony L" userId="8a6f7725-9766-4029-8478-566d23e131b5" providerId="ADAL" clId="{A3B40D07-0F9B-F247-B8BF-49C94AAC47AF}" dt="2022-07-19T19:46:23.299" v="436" actId="478"/>
          <ac:spMkLst>
            <pc:docMk/>
            <pc:sldMk cId="3576030701" sldId="448"/>
            <ac:spMk id="2" creationId="{D8BFF0DB-E2D3-CE0E-F78A-5FADB95B73C3}"/>
          </ac:spMkLst>
        </pc:spChg>
        <pc:spChg chg="del mod">
          <ac:chgData name="Cai, Tony L" userId="8a6f7725-9766-4029-8478-566d23e131b5" providerId="ADAL" clId="{A3B40D07-0F9B-F247-B8BF-49C94AAC47AF}" dt="2022-07-19T20:16:07.652" v="883" actId="478"/>
          <ac:spMkLst>
            <pc:docMk/>
            <pc:sldMk cId="3576030701" sldId="448"/>
            <ac:spMk id="3" creationId="{7E1678E4-FBD4-1035-E45B-FBE3D7333CE4}"/>
          </ac:spMkLst>
        </pc:spChg>
        <pc:spChg chg="add del mod">
          <ac:chgData name="Cai, Tony L" userId="8a6f7725-9766-4029-8478-566d23e131b5" providerId="ADAL" clId="{A3B40D07-0F9B-F247-B8BF-49C94AAC47AF}" dt="2022-07-19T19:46:27.251" v="439"/>
          <ac:spMkLst>
            <pc:docMk/>
            <pc:sldMk cId="3576030701" sldId="448"/>
            <ac:spMk id="4" creationId="{93F2BBFB-4CF4-15A0-FCE9-5BDC3E75438C}"/>
          </ac:spMkLst>
        </pc:spChg>
        <pc:spChg chg="add del mod">
          <ac:chgData name="Cai, Tony L" userId="8a6f7725-9766-4029-8478-566d23e131b5" providerId="ADAL" clId="{A3B40D07-0F9B-F247-B8BF-49C94AAC47AF}" dt="2022-07-19T19:46:39.597" v="442"/>
          <ac:spMkLst>
            <pc:docMk/>
            <pc:sldMk cId="3576030701" sldId="448"/>
            <ac:spMk id="5" creationId="{B096041F-8E39-C956-1E25-9AD5948DE07A}"/>
          </ac:spMkLst>
        </pc:spChg>
        <pc:spChg chg="add del mod">
          <ac:chgData name="Cai, Tony L" userId="8a6f7725-9766-4029-8478-566d23e131b5" providerId="ADAL" clId="{A3B40D07-0F9B-F247-B8BF-49C94AAC47AF}" dt="2022-07-19T20:16:23.007" v="887" actId="478"/>
          <ac:spMkLst>
            <pc:docMk/>
            <pc:sldMk cId="3576030701" sldId="448"/>
            <ac:spMk id="5" creationId="{C968660F-3CD8-011E-C736-2E0618592F29}"/>
          </ac:spMkLst>
        </pc:spChg>
        <pc:picChg chg="mod">
          <ac:chgData name="Cai, Tony L" userId="8a6f7725-9766-4029-8478-566d23e131b5" providerId="ADAL" clId="{A3B40D07-0F9B-F247-B8BF-49C94AAC47AF}" dt="2022-07-19T20:16:54.410" v="891" actId="1076"/>
          <ac:picMkLst>
            <pc:docMk/>
            <pc:sldMk cId="3576030701" sldId="448"/>
            <ac:picMk id="2" creationId="{5D51E8FC-2072-40EA-7413-4663B895EFFD}"/>
          </ac:picMkLst>
        </pc:picChg>
      </pc:sldChg>
    </pc:docChg>
  </pc:docChgLst>
  <pc:docChgLst>
    <pc:chgData name="Nandyal, Naren K" userId="99d3a949-2854-4c6e-96d0-b34bc3be222c" providerId="ADAL" clId="{A4DA5C39-87A1-9F43-B16D-55543F1D393D}"/>
    <pc:docChg chg="undo custSel addSld modSld sldOrd">
      <pc:chgData name="Nandyal, Naren K" userId="99d3a949-2854-4c6e-96d0-b34bc3be222c" providerId="ADAL" clId="{A4DA5C39-87A1-9F43-B16D-55543F1D393D}" dt="2022-07-21T12:54:17.244" v="2107"/>
      <pc:docMkLst>
        <pc:docMk/>
      </pc:docMkLst>
      <pc:sldChg chg="modNotesTx">
        <pc:chgData name="Nandyal, Naren K" userId="99d3a949-2854-4c6e-96d0-b34bc3be222c" providerId="ADAL" clId="{A4DA5C39-87A1-9F43-B16D-55543F1D393D}" dt="2022-07-14T16:38:46.489" v="334" actId="20577"/>
        <pc:sldMkLst>
          <pc:docMk/>
          <pc:sldMk cId="1792690949" sldId="440"/>
        </pc:sldMkLst>
      </pc:sldChg>
      <pc:sldChg chg="addSp delSp modSp mod modNotesTx">
        <pc:chgData name="Nandyal, Naren K" userId="99d3a949-2854-4c6e-96d0-b34bc3be222c" providerId="ADAL" clId="{A4DA5C39-87A1-9F43-B16D-55543F1D393D}" dt="2022-07-21T12:54:17.244" v="2107"/>
        <pc:sldMkLst>
          <pc:docMk/>
          <pc:sldMk cId="257991504" sldId="443"/>
        </pc:sldMkLst>
        <pc:spChg chg="add del mod">
          <ac:chgData name="Nandyal, Naren K" userId="99d3a949-2854-4c6e-96d0-b34bc3be222c" providerId="ADAL" clId="{A4DA5C39-87A1-9F43-B16D-55543F1D393D}" dt="2022-07-21T12:54:17.244" v="2107"/>
          <ac:spMkLst>
            <pc:docMk/>
            <pc:sldMk cId="257991504" sldId="443"/>
            <ac:spMk id="2" creationId="{45894DB8-C217-1D32-0416-5EB44F07BEF6}"/>
          </ac:spMkLst>
        </pc:spChg>
      </pc:sldChg>
      <pc:sldChg chg="addSp delSp modSp mod ord modNotesTx">
        <pc:chgData name="Nandyal, Naren K" userId="99d3a949-2854-4c6e-96d0-b34bc3be222c" providerId="ADAL" clId="{A4DA5C39-87A1-9F43-B16D-55543F1D393D}" dt="2022-07-19T20:22:13.444" v="1626" actId="20577"/>
        <pc:sldMkLst>
          <pc:docMk/>
          <pc:sldMk cId="3768317447" sldId="444"/>
        </pc:sldMkLst>
        <pc:spChg chg="del">
          <ac:chgData name="Nandyal, Naren K" userId="99d3a949-2854-4c6e-96d0-b34bc3be222c" providerId="ADAL" clId="{A4DA5C39-87A1-9F43-B16D-55543F1D393D}" dt="2022-07-14T15:39:40.420" v="159"/>
          <ac:spMkLst>
            <pc:docMk/>
            <pc:sldMk cId="3768317447" sldId="444"/>
            <ac:spMk id="2" creationId="{87448DA0-6BC1-1E3A-4C79-80D8A7D7FEEE}"/>
          </ac:spMkLst>
        </pc:spChg>
        <pc:spChg chg="mod">
          <ac:chgData name="Nandyal, Naren K" userId="99d3a949-2854-4c6e-96d0-b34bc3be222c" providerId="ADAL" clId="{A4DA5C39-87A1-9F43-B16D-55543F1D393D}" dt="2022-07-14T15:40:22.321" v="256" actId="20577"/>
          <ac:spMkLst>
            <pc:docMk/>
            <pc:sldMk cId="3768317447" sldId="444"/>
            <ac:spMk id="3" creationId="{0058ACCA-3B5E-39D4-3259-C5466B0D12CA}"/>
          </ac:spMkLst>
        </pc:spChg>
        <pc:spChg chg="add del mod">
          <ac:chgData name="Nandyal, Naren K" userId="99d3a949-2854-4c6e-96d0-b34bc3be222c" providerId="ADAL" clId="{A4DA5C39-87A1-9F43-B16D-55543F1D393D}" dt="2022-07-14T16:07:02.368" v="330" actId="478"/>
          <ac:spMkLst>
            <pc:docMk/>
            <pc:sldMk cId="3768317447" sldId="444"/>
            <ac:spMk id="6" creationId="{99F4004B-E6C2-C25E-DB39-35A245BC37B8}"/>
          </ac:spMkLst>
        </pc:spChg>
        <pc:spChg chg="add del mod">
          <ac:chgData name="Nandyal, Naren K" userId="99d3a949-2854-4c6e-96d0-b34bc3be222c" providerId="ADAL" clId="{A4DA5C39-87A1-9F43-B16D-55543F1D393D}" dt="2022-07-14T16:06:57.836" v="327"/>
          <ac:spMkLst>
            <pc:docMk/>
            <pc:sldMk cId="3768317447" sldId="444"/>
            <ac:spMk id="8" creationId="{F2EE7075-0AFA-2BD1-2F12-C798E1C53430}"/>
          </ac:spMkLst>
        </pc:spChg>
        <pc:picChg chg="add del mod">
          <ac:chgData name="Nandyal, Naren K" userId="99d3a949-2854-4c6e-96d0-b34bc3be222c" providerId="ADAL" clId="{A4DA5C39-87A1-9F43-B16D-55543F1D393D}" dt="2022-07-14T16:06:49.193" v="326" actId="478"/>
          <ac:picMkLst>
            <pc:docMk/>
            <pc:sldMk cId="3768317447" sldId="444"/>
            <ac:picMk id="5" creationId="{B462D10E-5CE5-E21A-18C2-033133AF1320}"/>
          </ac:picMkLst>
        </pc:picChg>
        <pc:picChg chg="add mod">
          <ac:chgData name="Nandyal, Naren K" userId="99d3a949-2854-4c6e-96d0-b34bc3be222c" providerId="ADAL" clId="{A4DA5C39-87A1-9F43-B16D-55543F1D393D}" dt="2022-07-14T16:07:05.877" v="332" actId="1076"/>
          <ac:picMkLst>
            <pc:docMk/>
            <pc:sldMk cId="3768317447" sldId="444"/>
            <ac:picMk id="10" creationId="{2B73EC12-BB9E-FE74-A9C8-ED3B166E72E7}"/>
          </ac:picMkLst>
        </pc:picChg>
      </pc:sldChg>
      <pc:sldChg chg="addSp delSp modSp new mod modAnim">
        <pc:chgData name="Nandyal, Naren K" userId="99d3a949-2854-4c6e-96d0-b34bc3be222c" providerId="ADAL" clId="{A4DA5C39-87A1-9F43-B16D-55543F1D393D}" dt="2022-07-19T20:16:44.115" v="471" actId="26606"/>
        <pc:sldMkLst>
          <pc:docMk/>
          <pc:sldMk cId="3576030701" sldId="448"/>
        </pc:sldMkLst>
        <pc:spChg chg="del">
          <ac:chgData name="Nandyal, Naren K" userId="99d3a949-2854-4c6e-96d0-b34bc3be222c" providerId="ADAL" clId="{A4DA5C39-87A1-9F43-B16D-55543F1D393D}" dt="2022-07-19T19:45:55.385" v="336"/>
          <ac:spMkLst>
            <pc:docMk/>
            <pc:sldMk cId="3576030701" sldId="448"/>
            <ac:spMk id="2" creationId="{D8BFF0DB-E2D3-CE0E-F78A-5FADB95B73C3}"/>
          </ac:spMkLst>
        </pc:spChg>
        <pc:spChg chg="mod">
          <ac:chgData name="Nandyal, Naren K" userId="99d3a949-2854-4c6e-96d0-b34bc3be222c" providerId="ADAL" clId="{A4DA5C39-87A1-9F43-B16D-55543F1D393D}" dt="2022-07-19T19:49:07.922" v="360" actId="20577"/>
          <ac:spMkLst>
            <pc:docMk/>
            <pc:sldMk cId="3576030701" sldId="448"/>
            <ac:spMk id="3" creationId="{7E1678E4-FBD4-1035-E45B-FBE3D7333CE4}"/>
          </ac:spMkLst>
        </pc:spChg>
        <pc:picChg chg="add mod">
          <ac:chgData name="Nandyal, Naren K" userId="99d3a949-2854-4c6e-96d0-b34bc3be222c" providerId="ADAL" clId="{A4DA5C39-87A1-9F43-B16D-55543F1D393D}" dt="2022-07-19T20:16:44.115" v="471" actId="26606"/>
          <ac:picMkLst>
            <pc:docMk/>
            <pc:sldMk cId="3576030701" sldId="448"/>
            <ac:picMk id="2" creationId="{5D51E8FC-2072-40EA-7413-4663B895EFFD}"/>
          </ac:picMkLst>
        </pc:picChg>
        <pc:picChg chg="add mod">
          <ac:chgData name="Nandyal, Naren K" userId="99d3a949-2854-4c6e-96d0-b34bc3be222c" providerId="ADAL" clId="{A4DA5C39-87A1-9F43-B16D-55543F1D393D}" dt="2022-07-19T19:46:01.367" v="340" actId="1076"/>
          <ac:picMkLst>
            <pc:docMk/>
            <pc:sldMk cId="3576030701" sldId="448"/>
            <ac:picMk id="4" creationId="{BFC4855A-532A-8374-1B4A-92F01C5CE360}"/>
          </ac:picMkLst>
        </pc:picChg>
      </pc:sldChg>
    </pc:docChg>
  </pc:docChgLst>
  <pc:docChgLst>
    <pc:chgData name="Mason Schmidt" userId="702fc88d-7260-48d8-b8e6-172fbf27714f" providerId="ADAL" clId="{F9B1D4CF-25C8-424E-81EE-C37938E280D8}"/>
    <pc:docChg chg="undo custSel addSld modSld sldOrd">
      <pc:chgData name="Mason Schmidt" userId="702fc88d-7260-48d8-b8e6-172fbf27714f" providerId="ADAL" clId="{F9B1D4CF-25C8-424E-81EE-C37938E280D8}" dt="2022-07-19T20:35:49.100" v="3479" actId="20577"/>
      <pc:docMkLst>
        <pc:docMk/>
      </pc:docMkLst>
      <pc:sldChg chg="addSp delSp modSp mod">
        <pc:chgData name="Mason Schmidt" userId="702fc88d-7260-48d8-b8e6-172fbf27714f" providerId="ADAL" clId="{F9B1D4CF-25C8-424E-81EE-C37938E280D8}" dt="2022-07-19T18:02:21.150" v="595" actId="20577"/>
        <pc:sldMkLst>
          <pc:docMk/>
          <pc:sldMk cId="518488593" sldId="438"/>
        </pc:sldMkLst>
        <pc:spChg chg="mod">
          <ac:chgData name="Mason Schmidt" userId="702fc88d-7260-48d8-b8e6-172fbf27714f" providerId="ADAL" clId="{F9B1D4CF-25C8-424E-81EE-C37938E280D8}" dt="2022-07-19T17:59:47.933" v="421" actId="20577"/>
          <ac:spMkLst>
            <pc:docMk/>
            <pc:sldMk cId="518488593" sldId="438"/>
            <ac:spMk id="3" creationId="{5D377A43-B321-B3D1-23F9-547C2BB519D2}"/>
          </ac:spMkLst>
        </pc:spChg>
        <pc:spChg chg="add del mod">
          <ac:chgData name="Mason Schmidt" userId="702fc88d-7260-48d8-b8e6-172fbf27714f" providerId="ADAL" clId="{F9B1D4CF-25C8-424E-81EE-C37938E280D8}" dt="2022-07-14T15:47:43.694" v="10"/>
          <ac:spMkLst>
            <pc:docMk/>
            <pc:sldMk cId="518488593" sldId="438"/>
            <ac:spMk id="5" creationId="{18806364-F75C-694E-A502-7066DE1715B1}"/>
          </ac:spMkLst>
        </pc:spChg>
        <pc:spChg chg="add del mod">
          <ac:chgData name="Mason Schmidt" userId="702fc88d-7260-48d8-b8e6-172fbf27714f" providerId="ADAL" clId="{F9B1D4CF-25C8-424E-81EE-C37938E280D8}" dt="2022-07-14T15:48:13.532" v="17"/>
          <ac:spMkLst>
            <pc:docMk/>
            <pc:sldMk cId="518488593" sldId="438"/>
            <ac:spMk id="6" creationId="{BE37E7E9-8571-5A45-94FE-366C7F0FC50C}"/>
          </ac:spMkLst>
        </pc:spChg>
        <pc:spChg chg="add del mod">
          <ac:chgData name="Mason Schmidt" userId="702fc88d-7260-48d8-b8e6-172fbf27714f" providerId="ADAL" clId="{F9B1D4CF-25C8-424E-81EE-C37938E280D8}" dt="2022-07-14T15:48:18.439" v="20"/>
          <ac:spMkLst>
            <pc:docMk/>
            <pc:sldMk cId="518488593" sldId="438"/>
            <ac:spMk id="7" creationId="{9D208E72-43D7-814C-86CB-48D1BBD86495}"/>
          </ac:spMkLst>
        </pc:spChg>
        <pc:spChg chg="add mod">
          <ac:chgData name="Mason Schmidt" userId="702fc88d-7260-48d8-b8e6-172fbf27714f" providerId="ADAL" clId="{F9B1D4CF-25C8-424E-81EE-C37938E280D8}" dt="2022-07-19T18:02:21.150" v="595" actId="20577"/>
          <ac:spMkLst>
            <pc:docMk/>
            <pc:sldMk cId="518488593" sldId="438"/>
            <ac:spMk id="7" creationId="{9F6FB846-4151-6941-90E8-D1953CCEF677}"/>
          </ac:spMkLst>
        </pc:spChg>
        <pc:picChg chg="add del mod">
          <ac:chgData name="Mason Schmidt" userId="702fc88d-7260-48d8-b8e6-172fbf27714f" providerId="ADAL" clId="{F9B1D4CF-25C8-424E-81EE-C37938E280D8}" dt="2022-07-14T15:58:27.333" v="21" actId="21"/>
          <ac:picMkLst>
            <pc:docMk/>
            <pc:sldMk cId="518488593" sldId="438"/>
            <ac:picMk id="4" creationId="{118FC2CD-7A3A-3341-A688-1A6416D57A2D}"/>
          </ac:picMkLst>
        </pc:picChg>
        <pc:picChg chg="add mod">
          <ac:chgData name="Mason Schmidt" userId="702fc88d-7260-48d8-b8e6-172fbf27714f" providerId="ADAL" clId="{F9B1D4CF-25C8-424E-81EE-C37938E280D8}" dt="2022-07-19T17:59:17.624" v="413" actId="1076"/>
          <ac:picMkLst>
            <pc:docMk/>
            <pc:sldMk cId="518488593" sldId="438"/>
            <ac:picMk id="4" creationId="{FF53D662-28FE-7847-9F00-FD372F0F9A09}"/>
          </ac:picMkLst>
        </pc:picChg>
        <pc:picChg chg="add del mod">
          <ac:chgData name="Mason Schmidt" userId="702fc88d-7260-48d8-b8e6-172fbf27714f" providerId="ADAL" clId="{F9B1D4CF-25C8-424E-81EE-C37938E280D8}" dt="2022-07-19T17:37:22.180" v="226" actId="21"/>
          <ac:picMkLst>
            <pc:docMk/>
            <pc:sldMk cId="518488593" sldId="438"/>
            <ac:picMk id="9" creationId="{BB96B245-598A-AB4C-A400-163CCB7C8C16}"/>
          </ac:picMkLst>
        </pc:picChg>
      </pc:sldChg>
      <pc:sldChg chg="modSp mod">
        <pc:chgData name="Mason Schmidt" userId="702fc88d-7260-48d8-b8e6-172fbf27714f" providerId="ADAL" clId="{F9B1D4CF-25C8-424E-81EE-C37938E280D8}" dt="2022-07-19T18:08:48.432" v="961" actId="20577"/>
        <pc:sldMkLst>
          <pc:docMk/>
          <pc:sldMk cId="1633192161" sldId="439"/>
        </pc:sldMkLst>
        <pc:spChg chg="mod">
          <ac:chgData name="Mason Schmidt" userId="702fc88d-7260-48d8-b8e6-172fbf27714f" providerId="ADAL" clId="{F9B1D4CF-25C8-424E-81EE-C37938E280D8}" dt="2022-07-19T18:08:48.432" v="961" actId="20577"/>
          <ac:spMkLst>
            <pc:docMk/>
            <pc:sldMk cId="1633192161" sldId="439"/>
            <ac:spMk id="15" creationId="{72D32640-6229-821E-C59D-2E3DB7937D3C}"/>
          </ac:spMkLst>
        </pc:spChg>
      </pc:sldChg>
      <pc:sldChg chg="modSp mod modNotesTx">
        <pc:chgData name="Mason Schmidt" userId="702fc88d-7260-48d8-b8e6-172fbf27714f" providerId="ADAL" clId="{F9B1D4CF-25C8-424E-81EE-C37938E280D8}" dt="2022-07-19T20:06:23.709" v="1373" actId="20577"/>
        <pc:sldMkLst>
          <pc:docMk/>
          <pc:sldMk cId="1792690949" sldId="440"/>
        </pc:sldMkLst>
        <pc:spChg chg="mod">
          <ac:chgData name="Mason Schmidt" userId="702fc88d-7260-48d8-b8e6-172fbf27714f" providerId="ADAL" clId="{F9B1D4CF-25C8-424E-81EE-C37938E280D8}" dt="2022-07-14T15:43:45.795" v="0" actId="931"/>
          <ac:spMkLst>
            <pc:docMk/>
            <pc:sldMk cId="1792690949" sldId="440"/>
            <ac:spMk id="19" creationId="{AEEE3BAC-BB50-4520-4A42-4EEBB5235990}"/>
          </ac:spMkLst>
        </pc:spChg>
        <pc:spChg chg="mod">
          <ac:chgData name="Mason Schmidt" userId="702fc88d-7260-48d8-b8e6-172fbf27714f" providerId="ADAL" clId="{F9B1D4CF-25C8-424E-81EE-C37938E280D8}" dt="2022-07-19T20:04:00.222" v="1040" actId="20577"/>
          <ac:spMkLst>
            <pc:docMk/>
            <pc:sldMk cId="1792690949" sldId="440"/>
            <ac:spMk id="24" creationId="{5B39EAFB-A83E-CAC9-9886-15109375CA7B}"/>
          </ac:spMkLst>
        </pc:spChg>
      </pc:sldChg>
      <pc:sldChg chg="addSp delSp modSp mod delAnim modAnim modNotesTx">
        <pc:chgData name="Mason Schmidt" userId="702fc88d-7260-48d8-b8e6-172fbf27714f" providerId="ADAL" clId="{F9B1D4CF-25C8-424E-81EE-C37938E280D8}" dt="2022-07-19T20:10:18.082" v="1378" actId="14100"/>
        <pc:sldMkLst>
          <pc:docMk/>
          <pc:sldMk cId="257991504" sldId="443"/>
        </pc:sldMkLst>
        <pc:spChg chg="mod">
          <ac:chgData name="Mason Schmidt" userId="702fc88d-7260-48d8-b8e6-172fbf27714f" providerId="ADAL" clId="{F9B1D4CF-25C8-424E-81EE-C37938E280D8}" dt="2022-07-19T19:28:31.306" v="1028" actId="20577"/>
          <ac:spMkLst>
            <pc:docMk/>
            <pc:sldMk cId="257991504" sldId="443"/>
            <ac:spMk id="3" creationId="{2E1A4161-EEC9-2969-22C2-B5B753A77AC3}"/>
          </ac:spMkLst>
        </pc:spChg>
        <pc:picChg chg="add del mod">
          <ac:chgData name="Mason Schmidt" userId="702fc88d-7260-48d8-b8e6-172fbf27714f" providerId="ADAL" clId="{F9B1D4CF-25C8-424E-81EE-C37938E280D8}" dt="2022-07-19T20:09:50.327" v="1374" actId="21"/>
          <ac:picMkLst>
            <pc:docMk/>
            <pc:sldMk cId="257991504" sldId="443"/>
            <ac:picMk id="2" creationId="{ADD7BE50-7203-5D47-BB68-7A367CCD6CFF}"/>
          </ac:picMkLst>
        </pc:picChg>
        <pc:picChg chg="mod">
          <ac:chgData name="Mason Schmidt" userId="702fc88d-7260-48d8-b8e6-172fbf27714f" providerId="ADAL" clId="{F9B1D4CF-25C8-424E-81EE-C37938E280D8}" dt="2022-07-19T18:09:41.474" v="966" actId="1076"/>
          <ac:picMkLst>
            <pc:docMk/>
            <pc:sldMk cId="257991504" sldId="443"/>
            <ac:picMk id="2" creationId="{B5A235B1-C392-C04D-954F-816B5D5F23D8}"/>
          </ac:picMkLst>
        </pc:picChg>
        <pc:picChg chg="add mod">
          <ac:chgData name="Mason Schmidt" userId="702fc88d-7260-48d8-b8e6-172fbf27714f" providerId="ADAL" clId="{F9B1D4CF-25C8-424E-81EE-C37938E280D8}" dt="2022-07-19T20:10:18.082" v="1378" actId="14100"/>
          <ac:picMkLst>
            <pc:docMk/>
            <pc:sldMk cId="257991504" sldId="443"/>
            <ac:picMk id="4" creationId="{29392E06-6919-BE48-BA1A-7F5E83BE654A}"/>
          </ac:picMkLst>
        </pc:picChg>
      </pc:sldChg>
      <pc:sldChg chg="modSp mod ord">
        <pc:chgData name="Mason Schmidt" userId="702fc88d-7260-48d8-b8e6-172fbf27714f" providerId="ADAL" clId="{F9B1D4CF-25C8-424E-81EE-C37938E280D8}" dt="2022-07-19T19:20:09.953" v="1022" actId="20578"/>
        <pc:sldMkLst>
          <pc:docMk/>
          <pc:sldMk cId="3768317447" sldId="444"/>
        </pc:sldMkLst>
        <pc:spChg chg="mod">
          <ac:chgData name="Mason Schmidt" userId="702fc88d-7260-48d8-b8e6-172fbf27714f" providerId="ADAL" clId="{F9B1D4CF-25C8-424E-81EE-C37938E280D8}" dt="2022-07-19T17:36:08.914" v="200" actId="20577"/>
          <ac:spMkLst>
            <pc:docMk/>
            <pc:sldMk cId="3768317447" sldId="444"/>
            <ac:spMk id="3" creationId="{0058ACCA-3B5E-39D4-3259-C5466B0D12CA}"/>
          </ac:spMkLst>
        </pc:spChg>
      </pc:sldChg>
      <pc:sldChg chg="modSp mod">
        <pc:chgData name="Mason Schmidt" userId="702fc88d-7260-48d8-b8e6-172fbf27714f" providerId="ADAL" clId="{F9B1D4CF-25C8-424E-81EE-C37938E280D8}" dt="2022-07-19T17:48:59.436" v="317" actId="20577"/>
        <pc:sldMkLst>
          <pc:docMk/>
          <pc:sldMk cId="3811609830" sldId="445"/>
        </pc:sldMkLst>
        <pc:spChg chg="mod">
          <ac:chgData name="Mason Schmidt" userId="702fc88d-7260-48d8-b8e6-172fbf27714f" providerId="ADAL" clId="{F9B1D4CF-25C8-424E-81EE-C37938E280D8}" dt="2022-07-19T17:48:59.436" v="317" actId="20577"/>
          <ac:spMkLst>
            <pc:docMk/>
            <pc:sldMk cId="3811609830" sldId="445"/>
            <ac:spMk id="3" creationId="{FC092EE6-BCEF-9B36-AD18-E6053FD6E1D4}"/>
          </ac:spMkLst>
        </pc:spChg>
      </pc:sldChg>
      <pc:sldChg chg="addSp delSp modSp new mod modNotesTx">
        <pc:chgData name="Mason Schmidt" userId="702fc88d-7260-48d8-b8e6-172fbf27714f" providerId="ADAL" clId="{F9B1D4CF-25C8-424E-81EE-C37938E280D8}" dt="2022-07-19T20:30:35.515" v="3434" actId="1076"/>
        <pc:sldMkLst>
          <pc:docMk/>
          <pc:sldMk cId="2473508731" sldId="446"/>
        </pc:sldMkLst>
        <pc:spChg chg="del">
          <ac:chgData name="Mason Schmidt" userId="702fc88d-7260-48d8-b8e6-172fbf27714f" providerId="ADAL" clId="{F9B1D4CF-25C8-424E-81EE-C37938E280D8}" dt="2022-07-19T17:57:36.217" v="328" actId="931"/>
          <ac:spMkLst>
            <pc:docMk/>
            <pc:sldMk cId="2473508731" sldId="446"/>
            <ac:spMk id="2" creationId="{7DACD848-E8FB-8C49-8EB9-869207244941}"/>
          </ac:spMkLst>
        </pc:spChg>
        <pc:spChg chg="mod">
          <ac:chgData name="Mason Schmidt" userId="702fc88d-7260-48d8-b8e6-172fbf27714f" providerId="ADAL" clId="{F9B1D4CF-25C8-424E-81EE-C37938E280D8}" dt="2022-07-19T20:30:35.515" v="3434" actId="1076"/>
          <ac:spMkLst>
            <pc:docMk/>
            <pc:sldMk cId="2473508731" sldId="446"/>
            <ac:spMk id="3" creationId="{3AE5E6B9-FA23-1E46-8B67-85AAF78738F9}"/>
          </ac:spMkLst>
        </pc:spChg>
        <pc:spChg chg="add del mod">
          <ac:chgData name="Mason Schmidt" userId="702fc88d-7260-48d8-b8e6-172fbf27714f" providerId="ADAL" clId="{F9B1D4CF-25C8-424E-81EE-C37938E280D8}" dt="2022-07-19T17:58:39.384" v="398"/>
          <ac:spMkLst>
            <pc:docMk/>
            <pc:sldMk cId="2473508731" sldId="446"/>
            <ac:spMk id="6" creationId="{0EEF9075-5EAC-F043-A06B-DBB819BD9C2C}"/>
          </ac:spMkLst>
        </pc:spChg>
        <pc:spChg chg="add del mod">
          <ac:chgData name="Mason Schmidt" userId="702fc88d-7260-48d8-b8e6-172fbf27714f" providerId="ADAL" clId="{F9B1D4CF-25C8-424E-81EE-C37938E280D8}" dt="2022-07-19T17:58:53.646" v="412"/>
          <ac:spMkLst>
            <pc:docMk/>
            <pc:sldMk cId="2473508731" sldId="446"/>
            <ac:spMk id="7" creationId="{6924AFE2-5BD9-6346-B317-9DA870171992}"/>
          </ac:spMkLst>
        </pc:spChg>
        <pc:spChg chg="add del mod">
          <ac:chgData name="Mason Schmidt" userId="702fc88d-7260-48d8-b8e6-172fbf27714f" providerId="ADAL" clId="{F9B1D4CF-25C8-424E-81EE-C37938E280D8}" dt="2022-07-19T18:02:31.408" v="598"/>
          <ac:spMkLst>
            <pc:docMk/>
            <pc:sldMk cId="2473508731" sldId="446"/>
            <ac:spMk id="8" creationId="{8D2AEF47-ED73-3A4A-BC16-0A8571B2F63E}"/>
          </ac:spMkLst>
        </pc:spChg>
        <pc:spChg chg="add del mod">
          <ac:chgData name="Mason Schmidt" userId="702fc88d-7260-48d8-b8e6-172fbf27714f" providerId="ADAL" clId="{F9B1D4CF-25C8-424E-81EE-C37938E280D8}" dt="2022-07-19T18:02:53.470" v="603"/>
          <ac:spMkLst>
            <pc:docMk/>
            <pc:sldMk cId="2473508731" sldId="446"/>
            <ac:spMk id="9" creationId="{45B75E42-AEB7-B54A-ADFD-EFDB80D5D4A6}"/>
          </ac:spMkLst>
        </pc:spChg>
        <pc:spChg chg="add del mod">
          <ac:chgData name="Mason Schmidt" userId="702fc88d-7260-48d8-b8e6-172fbf27714f" providerId="ADAL" clId="{F9B1D4CF-25C8-424E-81EE-C37938E280D8}" dt="2022-07-19T18:04:14.282" v="625"/>
          <ac:spMkLst>
            <pc:docMk/>
            <pc:sldMk cId="2473508731" sldId="446"/>
            <ac:spMk id="10" creationId="{0DF04951-5477-2243-9189-DEC5190CF588}"/>
          </ac:spMkLst>
        </pc:spChg>
        <pc:spChg chg="add mod">
          <ac:chgData name="Mason Schmidt" userId="702fc88d-7260-48d8-b8e6-172fbf27714f" providerId="ADAL" clId="{F9B1D4CF-25C8-424E-81EE-C37938E280D8}" dt="2022-07-19T18:07:43.045" v="946" actId="20577"/>
          <ac:spMkLst>
            <pc:docMk/>
            <pc:sldMk cId="2473508731" sldId="446"/>
            <ac:spMk id="11" creationId="{C28E321F-665E-1F4E-AF2D-3C4B37DF878A}"/>
          </ac:spMkLst>
        </pc:spChg>
        <pc:spChg chg="add del mod">
          <ac:chgData name="Mason Schmidt" userId="702fc88d-7260-48d8-b8e6-172fbf27714f" providerId="ADAL" clId="{F9B1D4CF-25C8-424E-81EE-C37938E280D8}" dt="2022-07-19T20:30:01.209" v="3429" actId="931"/>
          <ac:spMkLst>
            <pc:docMk/>
            <pc:sldMk cId="2473508731" sldId="446"/>
            <ac:spMk id="13" creationId="{0ABBC7F0-EAB7-CB4F-A93C-473BEFFC00A2}"/>
          </ac:spMkLst>
        </pc:spChg>
        <pc:picChg chg="add del mod">
          <ac:chgData name="Mason Schmidt" userId="702fc88d-7260-48d8-b8e6-172fbf27714f" providerId="ADAL" clId="{F9B1D4CF-25C8-424E-81EE-C37938E280D8}" dt="2022-07-19T20:29:41.886" v="3428" actId="21"/>
          <ac:picMkLst>
            <pc:docMk/>
            <pc:sldMk cId="2473508731" sldId="446"/>
            <ac:picMk id="5" creationId="{0C140CD9-84FB-B640-88BD-CAFB8C66FFCD}"/>
          </ac:picMkLst>
        </pc:picChg>
        <pc:picChg chg="add mod">
          <ac:chgData name="Mason Schmidt" userId="702fc88d-7260-48d8-b8e6-172fbf27714f" providerId="ADAL" clId="{F9B1D4CF-25C8-424E-81EE-C37938E280D8}" dt="2022-07-19T20:30:22.179" v="3433" actId="1076"/>
          <ac:picMkLst>
            <pc:docMk/>
            <pc:sldMk cId="2473508731" sldId="446"/>
            <ac:picMk id="15" creationId="{8631CBDB-0DB5-404B-B8B4-DC8E5EF62FE5}"/>
          </ac:picMkLst>
        </pc:picChg>
      </pc:sldChg>
      <pc:sldChg chg="addSp delSp modSp new mod ord modNotesTx">
        <pc:chgData name="Mason Schmidt" userId="702fc88d-7260-48d8-b8e6-172fbf27714f" providerId="ADAL" clId="{F9B1D4CF-25C8-424E-81EE-C37938E280D8}" dt="2022-07-19T20:33:41.593" v="3449" actId="20577"/>
        <pc:sldMkLst>
          <pc:docMk/>
          <pc:sldMk cId="1092375013" sldId="447"/>
        </pc:sldMkLst>
        <pc:spChg chg="del">
          <ac:chgData name="Mason Schmidt" userId="702fc88d-7260-48d8-b8e6-172fbf27714f" providerId="ADAL" clId="{F9B1D4CF-25C8-424E-81EE-C37938E280D8}" dt="2022-07-19T19:04:51.467" v="968" actId="931"/>
          <ac:spMkLst>
            <pc:docMk/>
            <pc:sldMk cId="1092375013" sldId="447"/>
            <ac:spMk id="2" creationId="{3D33960F-CE1D-7F4B-9034-3798952287AF}"/>
          </ac:spMkLst>
        </pc:spChg>
        <pc:spChg chg="del mod">
          <ac:chgData name="Mason Schmidt" userId="702fc88d-7260-48d8-b8e6-172fbf27714f" providerId="ADAL" clId="{F9B1D4CF-25C8-424E-81EE-C37938E280D8}" dt="2022-07-19T19:05:12.856" v="976" actId="21"/>
          <ac:spMkLst>
            <pc:docMk/>
            <pc:sldMk cId="1092375013" sldId="447"/>
            <ac:spMk id="3" creationId="{249E8048-612C-0549-BA53-030B015C2EE5}"/>
          </ac:spMkLst>
        </pc:spChg>
        <pc:spChg chg="add del mod">
          <ac:chgData name="Mason Schmidt" userId="702fc88d-7260-48d8-b8e6-172fbf27714f" providerId="ADAL" clId="{F9B1D4CF-25C8-424E-81EE-C37938E280D8}" dt="2022-07-19T19:06:00.296" v="985" actId="931"/>
          <ac:spMkLst>
            <pc:docMk/>
            <pc:sldMk cId="1092375013" sldId="447"/>
            <ac:spMk id="7" creationId="{2A1C8959-5056-214E-A407-6302AD4D7215}"/>
          </ac:spMkLst>
        </pc:spChg>
        <pc:spChg chg="add del mod">
          <ac:chgData name="Mason Schmidt" userId="702fc88d-7260-48d8-b8e6-172fbf27714f" providerId="ADAL" clId="{F9B1D4CF-25C8-424E-81EE-C37938E280D8}" dt="2022-07-19T19:12:52.804" v="996" actId="931"/>
          <ac:spMkLst>
            <pc:docMk/>
            <pc:sldMk cId="1092375013" sldId="447"/>
            <ac:spMk id="11" creationId="{31942F97-44E9-DD4F-B1B4-7E6EFC609E43}"/>
          </ac:spMkLst>
        </pc:spChg>
        <pc:picChg chg="add del mod">
          <ac:chgData name="Mason Schmidt" userId="702fc88d-7260-48d8-b8e6-172fbf27714f" providerId="ADAL" clId="{F9B1D4CF-25C8-424E-81EE-C37938E280D8}" dt="2022-07-19T19:05:52.372" v="984" actId="21"/>
          <ac:picMkLst>
            <pc:docMk/>
            <pc:sldMk cId="1092375013" sldId="447"/>
            <ac:picMk id="5" creationId="{D9950943-8820-D94E-86BF-263C375D2DA4}"/>
          </ac:picMkLst>
        </pc:picChg>
        <pc:picChg chg="add del mod">
          <ac:chgData name="Mason Schmidt" userId="702fc88d-7260-48d8-b8e6-172fbf27714f" providerId="ADAL" clId="{F9B1D4CF-25C8-424E-81EE-C37938E280D8}" dt="2022-07-19T19:12:43.359" v="995" actId="21"/>
          <ac:picMkLst>
            <pc:docMk/>
            <pc:sldMk cId="1092375013" sldId="447"/>
            <ac:picMk id="9" creationId="{4C985B99-0732-3D4A-8878-999E13B82965}"/>
          </ac:picMkLst>
        </pc:picChg>
        <pc:picChg chg="add mod">
          <ac:chgData name="Mason Schmidt" userId="702fc88d-7260-48d8-b8e6-172fbf27714f" providerId="ADAL" clId="{F9B1D4CF-25C8-424E-81EE-C37938E280D8}" dt="2022-07-19T19:28:47.873" v="1029" actId="1076"/>
          <ac:picMkLst>
            <pc:docMk/>
            <pc:sldMk cId="1092375013" sldId="447"/>
            <ac:picMk id="13" creationId="{4E3BE715-DB81-6F4B-835B-8FB33769944C}"/>
          </ac:picMkLst>
        </pc:picChg>
      </pc:sldChg>
      <pc:sldChg chg="modSp mod modNotesTx">
        <pc:chgData name="Mason Schmidt" userId="702fc88d-7260-48d8-b8e6-172fbf27714f" providerId="ADAL" clId="{F9B1D4CF-25C8-424E-81EE-C37938E280D8}" dt="2022-07-19T20:35:49.100" v="3479" actId="20577"/>
        <pc:sldMkLst>
          <pc:docMk/>
          <pc:sldMk cId="3576030701" sldId="448"/>
        </pc:sldMkLst>
        <pc:picChg chg="mod">
          <ac:chgData name="Mason Schmidt" userId="702fc88d-7260-48d8-b8e6-172fbf27714f" providerId="ADAL" clId="{F9B1D4CF-25C8-424E-81EE-C37938E280D8}" dt="2022-07-19T20:34:00.794" v="3450" actId="1076"/>
          <ac:picMkLst>
            <pc:docMk/>
            <pc:sldMk cId="3576030701" sldId="448"/>
            <ac:picMk id="2" creationId="{5D51E8FC-2072-40EA-7413-4663B895EFFD}"/>
          </ac:picMkLst>
        </pc:picChg>
      </pc:sldChg>
    </pc:docChg>
  </pc:docChgLst>
  <pc:docChgLst>
    <pc:chgData name="Hawken, Kristen" userId="S::kristen.hawken@optum.com::c0d177aa-bd01-4b6c-a455-95c230b6a86b" providerId="AD" clId="Web-{568C08AC-BDA3-49C9-976D-B43F0E4579EF}"/>
    <pc:docChg chg="addSld delSld modSld sldOrd">
      <pc:chgData name="Hawken, Kristen" userId="S::kristen.hawken@optum.com::c0d177aa-bd01-4b6c-a455-95c230b6a86b" providerId="AD" clId="Web-{568C08AC-BDA3-49C9-976D-B43F0E4579EF}" dt="2022-07-14T16:27:55.696" v="108"/>
      <pc:docMkLst>
        <pc:docMk/>
      </pc:docMkLst>
      <pc:sldChg chg="del">
        <pc:chgData name="Hawken, Kristen" userId="S::kristen.hawken@optum.com::c0d177aa-bd01-4b6c-a455-95c230b6a86b" providerId="AD" clId="Web-{568C08AC-BDA3-49C9-976D-B43F0E4579EF}" dt="2022-07-14T15:23:04.126" v="5"/>
        <pc:sldMkLst>
          <pc:docMk/>
          <pc:sldMk cId="2652437540" sldId="431"/>
        </pc:sldMkLst>
      </pc:sldChg>
      <pc:sldChg chg="del">
        <pc:chgData name="Hawken, Kristen" userId="S::kristen.hawken@optum.com::c0d177aa-bd01-4b6c-a455-95c230b6a86b" providerId="AD" clId="Web-{568C08AC-BDA3-49C9-976D-B43F0E4579EF}" dt="2022-07-14T15:23:04.126" v="6"/>
        <pc:sldMkLst>
          <pc:docMk/>
          <pc:sldMk cId="1960520404" sldId="433"/>
        </pc:sldMkLst>
      </pc:sldChg>
      <pc:sldChg chg="delSp modSp">
        <pc:chgData name="Hawken, Kristen" userId="S::kristen.hawken@optum.com::c0d177aa-bd01-4b6c-a455-95c230b6a86b" providerId="AD" clId="Web-{568C08AC-BDA3-49C9-976D-B43F0E4579EF}" dt="2022-07-14T15:24:39.470" v="45" actId="20577"/>
        <pc:sldMkLst>
          <pc:docMk/>
          <pc:sldMk cId="194590129" sldId="434"/>
        </pc:sldMkLst>
        <pc:spChg chg="mod">
          <ac:chgData name="Hawken, Kristen" userId="S::kristen.hawken@optum.com::c0d177aa-bd01-4b6c-a455-95c230b6a86b" providerId="AD" clId="Web-{568C08AC-BDA3-49C9-976D-B43F0E4579EF}" dt="2022-07-14T15:24:39.470" v="45" actId="20577"/>
          <ac:spMkLst>
            <pc:docMk/>
            <pc:sldMk cId="194590129" sldId="434"/>
            <ac:spMk id="3" creationId="{6FE68DF2-1EBB-75E7-B0BA-0EF8B9E76B6A}"/>
          </ac:spMkLst>
        </pc:spChg>
        <pc:picChg chg="del">
          <ac:chgData name="Hawken, Kristen" userId="S::kristen.hawken@optum.com::c0d177aa-bd01-4b6c-a455-95c230b6a86b" providerId="AD" clId="Web-{568C08AC-BDA3-49C9-976D-B43F0E4579EF}" dt="2022-07-14T15:24:30.033" v="26"/>
          <ac:picMkLst>
            <pc:docMk/>
            <pc:sldMk cId="194590129" sldId="434"/>
            <ac:picMk id="2" creationId="{C5EB6284-BDBD-F97F-6934-93F913730B2C}"/>
          </ac:picMkLst>
        </pc:picChg>
      </pc:sldChg>
      <pc:sldChg chg="delSp modSp">
        <pc:chgData name="Hawken, Kristen" userId="S::kristen.hawken@optum.com::c0d177aa-bd01-4b6c-a455-95c230b6a86b" providerId="AD" clId="Web-{568C08AC-BDA3-49C9-976D-B43F0E4579EF}" dt="2022-07-14T15:32:17.379" v="55" actId="20577"/>
        <pc:sldMkLst>
          <pc:docMk/>
          <pc:sldMk cId="518488593" sldId="438"/>
        </pc:sldMkLst>
        <pc:spChg chg="mod">
          <ac:chgData name="Hawken, Kristen" userId="S::kristen.hawken@optum.com::c0d177aa-bd01-4b6c-a455-95c230b6a86b" providerId="AD" clId="Web-{568C08AC-BDA3-49C9-976D-B43F0E4579EF}" dt="2022-07-14T15:32:17.379" v="55" actId="20577"/>
          <ac:spMkLst>
            <pc:docMk/>
            <pc:sldMk cId="518488593" sldId="438"/>
            <ac:spMk id="3" creationId="{5D377A43-B321-B3D1-23F9-547C2BB519D2}"/>
          </ac:spMkLst>
        </pc:spChg>
        <pc:picChg chg="del">
          <ac:chgData name="Hawken, Kristen" userId="S::kristen.hawken@optum.com::c0d177aa-bd01-4b6c-a455-95c230b6a86b" providerId="AD" clId="Web-{568C08AC-BDA3-49C9-976D-B43F0E4579EF}" dt="2022-07-14T15:23:22.329" v="9"/>
          <ac:picMkLst>
            <pc:docMk/>
            <pc:sldMk cId="518488593" sldId="438"/>
            <ac:picMk id="4" creationId="{F859D352-394C-42D3-D1A5-4F46A33970DA}"/>
          </ac:picMkLst>
        </pc:picChg>
      </pc:sldChg>
      <pc:sldChg chg="modNotes">
        <pc:chgData name="Hawken, Kristen" userId="S::kristen.hawken@optum.com::c0d177aa-bd01-4b6c-a455-95c230b6a86b" providerId="AD" clId="Web-{568C08AC-BDA3-49C9-976D-B43F0E4579EF}" dt="2022-07-14T15:21:07.188" v="3"/>
        <pc:sldMkLst>
          <pc:docMk/>
          <pc:sldMk cId="1633192161" sldId="439"/>
        </pc:sldMkLst>
      </pc:sldChg>
      <pc:sldChg chg="modSp">
        <pc:chgData name="Hawken, Kristen" userId="S::kristen.hawken@optum.com::c0d177aa-bd01-4b6c-a455-95c230b6a86b" providerId="AD" clId="Web-{568C08AC-BDA3-49C9-976D-B43F0E4579EF}" dt="2022-07-14T15:44:15.445" v="96" actId="20577"/>
        <pc:sldMkLst>
          <pc:docMk/>
          <pc:sldMk cId="1792690949" sldId="440"/>
        </pc:sldMkLst>
        <pc:spChg chg="mod">
          <ac:chgData name="Hawken, Kristen" userId="S::kristen.hawken@optum.com::c0d177aa-bd01-4b6c-a455-95c230b6a86b" providerId="AD" clId="Web-{568C08AC-BDA3-49C9-976D-B43F0E4579EF}" dt="2022-07-14T15:42:54.117" v="78" actId="1076"/>
          <ac:spMkLst>
            <pc:docMk/>
            <pc:sldMk cId="1792690949" sldId="440"/>
            <ac:spMk id="7" creationId="{8A4BC185-EE5D-8DFC-2BE9-35A402FFECE3}"/>
          </ac:spMkLst>
        </pc:spChg>
        <pc:spChg chg="mod">
          <ac:chgData name="Hawken, Kristen" userId="S::kristen.hawken@optum.com::c0d177aa-bd01-4b6c-a455-95c230b6a86b" providerId="AD" clId="Web-{568C08AC-BDA3-49C9-976D-B43F0E4579EF}" dt="2022-07-14T15:43:42.914" v="88" actId="20577"/>
          <ac:spMkLst>
            <pc:docMk/>
            <pc:sldMk cId="1792690949" sldId="440"/>
            <ac:spMk id="19" creationId="{AEEE3BAC-BB50-4520-4A42-4EEBB5235990}"/>
          </ac:spMkLst>
        </pc:spChg>
        <pc:spChg chg="mod">
          <ac:chgData name="Hawken, Kristen" userId="S::kristen.hawken@optum.com::c0d177aa-bd01-4b6c-a455-95c230b6a86b" providerId="AD" clId="Web-{568C08AC-BDA3-49C9-976D-B43F0E4579EF}" dt="2022-07-14T15:43:24.273" v="86" actId="1076"/>
          <ac:spMkLst>
            <pc:docMk/>
            <pc:sldMk cId="1792690949" sldId="440"/>
            <ac:spMk id="21" creationId="{8A9BF7AD-E488-8930-EA77-827F6DDB713D}"/>
          </ac:spMkLst>
        </pc:spChg>
        <pc:spChg chg="mod">
          <ac:chgData name="Hawken, Kristen" userId="S::kristen.hawken@optum.com::c0d177aa-bd01-4b6c-a455-95c230b6a86b" providerId="AD" clId="Web-{568C08AC-BDA3-49C9-976D-B43F0E4579EF}" dt="2022-07-14T15:44:15.445" v="96" actId="20577"/>
          <ac:spMkLst>
            <pc:docMk/>
            <pc:sldMk cId="1792690949" sldId="440"/>
            <ac:spMk id="24" creationId="{5B39EAFB-A83E-CAC9-9886-15109375CA7B}"/>
          </ac:spMkLst>
        </pc:spChg>
      </pc:sldChg>
      <pc:sldChg chg="delSp modSp new ord">
        <pc:chgData name="Hawken, Kristen" userId="S::kristen.hawken@optum.com::c0d177aa-bd01-4b6c-a455-95c230b6a86b" providerId="AD" clId="Web-{568C08AC-BDA3-49C9-976D-B43F0E4579EF}" dt="2022-07-14T16:27:55.696" v="108"/>
        <pc:sldMkLst>
          <pc:docMk/>
          <pc:sldMk cId="257991504" sldId="443"/>
        </pc:sldMkLst>
        <pc:spChg chg="del">
          <ac:chgData name="Hawken, Kristen" userId="S::kristen.hawken@optum.com::c0d177aa-bd01-4b6c-a455-95c230b6a86b" providerId="AD" clId="Web-{568C08AC-BDA3-49C9-976D-B43F0E4579EF}" dt="2022-07-14T16:27:55.696" v="108"/>
          <ac:spMkLst>
            <pc:docMk/>
            <pc:sldMk cId="257991504" sldId="443"/>
            <ac:spMk id="2" creationId="{791976C5-C6D7-6AD4-534C-9580C8CE9E98}"/>
          </ac:spMkLst>
        </pc:spChg>
        <pc:spChg chg="mod">
          <ac:chgData name="Hawken, Kristen" userId="S::kristen.hawken@optum.com::c0d177aa-bd01-4b6c-a455-95c230b6a86b" providerId="AD" clId="Web-{568C08AC-BDA3-49C9-976D-B43F0E4579EF}" dt="2022-07-14T16:27:53.196" v="107" actId="20577"/>
          <ac:spMkLst>
            <pc:docMk/>
            <pc:sldMk cId="257991504" sldId="443"/>
            <ac:spMk id="3" creationId="{2E1A4161-EEC9-2969-22C2-B5B753A77AC3}"/>
          </ac:spMkLst>
        </pc:spChg>
      </pc:sldChg>
      <pc:sldChg chg="del">
        <pc:chgData name="Hawken, Kristen" userId="S::kristen.hawken@optum.com::c0d177aa-bd01-4b6c-a455-95c230b6a86b" providerId="AD" clId="Web-{568C08AC-BDA3-49C9-976D-B43F0E4579EF}" dt="2022-07-14T15:23:04.126" v="4"/>
        <pc:sldMkLst>
          <pc:docMk/>
          <pc:sldMk cId="1111403034" sldId="443"/>
        </pc:sldMkLst>
      </pc:sldChg>
      <pc:sldChg chg="modSp new">
        <pc:chgData name="Hawken, Kristen" userId="S::kristen.hawken@optum.com::c0d177aa-bd01-4b6c-a455-95c230b6a86b" providerId="AD" clId="Web-{568C08AC-BDA3-49C9-976D-B43F0E4579EF}" dt="2022-07-14T15:23:48.329" v="25" actId="20577"/>
        <pc:sldMkLst>
          <pc:docMk/>
          <pc:sldMk cId="3768317447" sldId="444"/>
        </pc:sldMkLst>
        <pc:spChg chg="mod">
          <ac:chgData name="Hawken, Kristen" userId="S::kristen.hawken@optum.com::c0d177aa-bd01-4b6c-a455-95c230b6a86b" providerId="AD" clId="Web-{568C08AC-BDA3-49C9-976D-B43F0E4579EF}" dt="2022-07-14T15:23:48.329" v="25" actId="20577"/>
          <ac:spMkLst>
            <pc:docMk/>
            <pc:sldMk cId="3768317447" sldId="444"/>
            <ac:spMk id="3" creationId="{0058ACCA-3B5E-39D4-3259-C5466B0D12CA}"/>
          </ac:spMkLst>
        </pc:spChg>
      </pc:sldChg>
    </pc:docChg>
  </pc:docChgLst>
  <pc:docChgLst>
    <pc:chgData name="Hawken, Kristen" userId="c0d177aa-bd01-4b6c-a455-95c230b6a86b" providerId="ADAL" clId="{077BA75A-363B-8F44-AC06-AB6F46863B0F}"/>
    <pc:docChg chg="undo custSel addSld delSld modSld">
      <pc:chgData name="Hawken, Kristen" userId="c0d177aa-bd01-4b6c-a455-95c230b6a86b" providerId="ADAL" clId="{077BA75A-363B-8F44-AC06-AB6F46863B0F}" dt="2022-07-21T12:54:03.059" v="4495" actId="20577"/>
      <pc:docMkLst>
        <pc:docMk/>
      </pc:docMkLst>
      <pc:sldChg chg="addSp delSp modSp mod modNotesTx">
        <pc:chgData name="Hawken, Kristen" userId="c0d177aa-bd01-4b6c-a455-95c230b6a86b" providerId="ADAL" clId="{077BA75A-363B-8F44-AC06-AB6F46863B0F}" dt="2022-07-20T21:16:22.550" v="4289" actId="20577"/>
        <pc:sldMkLst>
          <pc:docMk/>
          <pc:sldMk cId="194590129" sldId="434"/>
        </pc:sldMkLst>
        <pc:spChg chg="del mod">
          <ac:chgData name="Hawken, Kristen" userId="c0d177aa-bd01-4b6c-a455-95c230b6a86b" providerId="ADAL" clId="{077BA75A-363B-8F44-AC06-AB6F46863B0F}" dt="2022-07-20T20:54:08.058" v="3737" actId="478"/>
          <ac:spMkLst>
            <pc:docMk/>
            <pc:sldMk cId="194590129" sldId="434"/>
            <ac:spMk id="3" creationId="{6FE68DF2-1EBB-75E7-B0BA-0EF8B9E76B6A}"/>
          </ac:spMkLst>
        </pc:spChg>
        <pc:spChg chg="add del mod">
          <ac:chgData name="Hawken, Kristen" userId="c0d177aa-bd01-4b6c-a455-95c230b6a86b" providerId="ADAL" clId="{077BA75A-363B-8F44-AC06-AB6F46863B0F}" dt="2022-07-20T20:54:11.113" v="3738" actId="478"/>
          <ac:spMkLst>
            <pc:docMk/>
            <pc:sldMk cId="194590129" sldId="434"/>
            <ac:spMk id="4" creationId="{078E0ADC-C260-7648-8AB3-19949B86E845}"/>
          </ac:spMkLst>
        </pc:spChg>
        <pc:spChg chg="del mod">
          <ac:chgData name="Hawken, Kristen" userId="c0d177aa-bd01-4b6c-a455-95c230b6a86b" providerId="ADAL" clId="{077BA75A-363B-8F44-AC06-AB6F46863B0F}" dt="2022-07-19T20:24:46.204" v="2558" actId="478"/>
          <ac:spMkLst>
            <pc:docMk/>
            <pc:sldMk cId="194590129" sldId="434"/>
            <ac:spMk id="4" creationId="{763AAB92-74F1-AC26-7F1D-93A02241B737}"/>
          </ac:spMkLst>
        </pc:spChg>
        <pc:spChg chg="add del mod">
          <ac:chgData name="Hawken, Kristen" userId="c0d177aa-bd01-4b6c-a455-95c230b6a86b" providerId="ADAL" clId="{077BA75A-363B-8F44-AC06-AB6F46863B0F}" dt="2022-07-20T20:53:07.568" v="3736" actId="478"/>
          <ac:spMkLst>
            <pc:docMk/>
            <pc:sldMk cId="194590129" sldId="434"/>
            <ac:spMk id="5" creationId="{C407E057-4F6C-094C-A5AE-3815E5354F05}"/>
          </ac:spMkLst>
        </pc:spChg>
        <pc:picChg chg="add mod modCrop">
          <ac:chgData name="Hawken, Kristen" userId="c0d177aa-bd01-4b6c-a455-95c230b6a86b" providerId="ADAL" clId="{077BA75A-363B-8F44-AC06-AB6F46863B0F}" dt="2022-07-20T21:00:56.988" v="3748" actId="1076"/>
          <ac:picMkLst>
            <pc:docMk/>
            <pc:sldMk cId="194590129" sldId="434"/>
            <ac:picMk id="7" creationId="{21B07C83-1743-C642-9658-A52BDC4E92AF}"/>
          </ac:picMkLst>
        </pc:picChg>
      </pc:sldChg>
      <pc:sldChg chg="del">
        <pc:chgData name="Hawken, Kristen" userId="c0d177aa-bd01-4b6c-a455-95c230b6a86b" providerId="ADAL" clId="{077BA75A-363B-8F44-AC06-AB6F46863B0F}" dt="2022-07-14T16:48:04.563" v="905" actId="2696"/>
        <pc:sldMkLst>
          <pc:docMk/>
          <pc:sldMk cId="1529061081" sldId="436"/>
        </pc:sldMkLst>
      </pc:sldChg>
      <pc:sldChg chg="modSp modNotesTx">
        <pc:chgData name="Hawken, Kristen" userId="c0d177aa-bd01-4b6c-a455-95c230b6a86b" providerId="ADAL" clId="{077BA75A-363B-8F44-AC06-AB6F46863B0F}" dt="2022-07-20T21:16:52.349" v="4389" actId="20577"/>
        <pc:sldMkLst>
          <pc:docMk/>
          <pc:sldMk cId="2199691518" sldId="437"/>
        </pc:sldMkLst>
        <pc:graphicFrameChg chg="mod">
          <ac:chgData name="Hawken, Kristen" userId="c0d177aa-bd01-4b6c-a455-95c230b6a86b" providerId="ADAL" clId="{077BA75A-363B-8F44-AC06-AB6F46863B0F}" dt="2022-07-20T15:17:34.273" v="3327" actId="20577"/>
          <ac:graphicFrameMkLst>
            <pc:docMk/>
            <pc:sldMk cId="2199691518" sldId="437"/>
            <ac:graphicFrameMk id="4" creationId="{749DB900-FCCF-2C3E-BEAF-81F124875406}"/>
          </ac:graphicFrameMkLst>
        </pc:graphicFrameChg>
      </pc:sldChg>
      <pc:sldChg chg="modNotesTx">
        <pc:chgData name="Hawken, Kristen" userId="c0d177aa-bd01-4b6c-a455-95c230b6a86b" providerId="ADAL" clId="{077BA75A-363B-8F44-AC06-AB6F46863B0F}" dt="2022-07-14T16:44:20.519" v="242" actId="20577"/>
        <pc:sldMkLst>
          <pc:docMk/>
          <pc:sldMk cId="518488593" sldId="438"/>
        </pc:sldMkLst>
      </pc:sldChg>
      <pc:sldChg chg="addSp delSp modSp mod modNotesTx">
        <pc:chgData name="Hawken, Kristen" userId="c0d177aa-bd01-4b6c-a455-95c230b6a86b" providerId="ADAL" clId="{077BA75A-363B-8F44-AC06-AB6F46863B0F}" dt="2022-07-21T12:54:03.059" v="4495" actId="20577"/>
        <pc:sldMkLst>
          <pc:docMk/>
          <pc:sldMk cId="1792690949" sldId="440"/>
        </pc:sldMkLst>
        <pc:spChg chg="mod">
          <ac:chgData name="Hawken, Kristen" userId="c0d177aa-bd01-4b6c-a455-95c230b6a86b" providerId="ADAL" clId="{077BA75A-363B-8F44-AC06-AB6F46863B0F}" dt="2022-07-19T19:07:39.269" v="1535" actId="1038"/>
          <ac:spMkLst>
            <pc:docMk/>
            <pc:sldMk cId="1792690949" sldId="440"/>
            <ac:spMk id="7" creationId="{8A4BC185-EE5D-8DFC-2BE9-35A402FFECE3}"/>
          </ac:spMkLst>
        </pc:spChg>
        <pc:spChg chg="mod">
          <ac:chgData name="Hawken, Kristen" userId="c0d177aa-bd01-4b6c-a455-95c230b6a86b" providerId="ADAL" clId="{077BA75A-363B-8F44-AC06-AB6F46863B0F}" dt="2022-07-19T19:08:04.797" v="1566" actId="1037"/>
          <ac:spMkLst>
            <pc:docMk/>
            <pc:sldMk cId="1792690949" sldId="440"/>
            <ac:spMk id="21" creationId="{8A9BF7AD-E488-8930-EA77-827F6DDB713D}"/>
          </ac:spMkLst>
        </pc:spChg>
        <pc:spChg chg="add mod">
          <ac:chgData name="Hawken, Kristen" userId="c0d177aa-bd01-4b6c-a455-95c230b6a86b" providerId="ADAL" clId="{077BA75A-363B-8F44-AC06-AB6F46863B0F}" dt="2022-07-19T19:09:37.646" v="1591" actId="1036"/>
          <ac:spMkLst>
            <pc:docMk/>
            <pc:sldMk cId="1792690949" sldId="440"/>
            <ac:spMk id="26" creationId="{1ECAD497-9968-E64A-876E-FB9EDCEA57D4}"/>
          </ac:spMkLst>
        </pc:spChg>
        <pc:spChg chg="add del mod">
          <ac:chgData name="Hawken, Kristen" userId="c0d177aa-bd01-4b6c-a455-95c230b6a86b" providerId="ADAL" clId="{077BA75A-363B-8F44-AC06-AB6F46863B0F}" dt="2022-07-19T19:11:22.568" v="1595" actId="478"/>
          <ac:spMkLst>
            <pc:docMk/>
            <pc:sldMk cId="1792690949" sldId="440"/>
            <ac:spMk id="28" creationId="{2D4E215D-8FA5-1A41-A1C7-5D2A71506CE7}"/>
          </ac:spMkLst>
        </pc:spChg>
        <pc:spChg chg="add mod">
          <ac:chgData name="Hawken, Kristen" userId="c0d177aa-bd01-4b6c-a455-95c230b6a86b" providerId="ADAL" clId="{077BA75A-363B-8F44-AC06-AB6F46863B0F}" dt="2022-07-19T19:11:57.186" v="1652" actId="20577"/>
          <ac:spMkLst>
            <pc:docMk/>
            <pc:sldMk cId="1792690949" sldId="440"/>
            <ac:spMk id="29" creationId="{127F33AC-48E4-3143-BE1C-6BF4B630D42A}"/>
          </ac:spMkLst>
        </pc:spChg>
        <pc:picChg chg="del">
          <ac:chgData name="Hawken, Kristen" userId="c0d177aa-bd01-4b6c-a455-95c230b6a86b" providerId="ADAL" clId="{077BA75A-363B-8F44-AC06-AB6F46863B0F}" dt="2022-07-19T19:06:55.677" v="1524" actId="478"/>
          <ac:picMkLst>
            <pc:docMk/>
            <pc:sldMk cId="1792690949" sldId="440"/>
            <ac:picMk id="25" creationId="{3EE3B89D-C276-76B4-4AC7-1BA0A5BDE95F}"/>
          </ac:picMkLst>
        </pc:picChg>
        <pc:picChg chg="del">
          <ac:chgData name="Hawken, Kristen" userId="c0d177aa-bd01-4b6c-a455-95c230b6a86b" providerId="ADAL" clId="{077BA75A-363B-8F44-AC06-AB6F46863B0F}" dt="2022-07-19T19:06:58.554" v="1525" actId="478"/>
          <ac:picMkLst>
            <pc:docMk/>
            <pc:sldMk cId="1792690949" sldId="440"/>
            <ac:picMk id="27" creationId="{0F1CD19A-D8D8-01EF-5D19-8E864711CF92}"/>
          </ac:picMkLst>
        </pc:picChg>
        <pc:cxnChg chg="add mod">
          <ac:chgData name="Hawken, Kristen" userId="c0d177aa-bd01-4b6c-a455-95c230b6a86b" providerId="ADAL" clId="{077BA75A-363B-8F44-AC06-AB6F46863B0F}" dt="2022-07-19T19:08:53.329" v="1584" actId="14100"/>
          <ac:cxnSpMkLst>
            <pc:docMk/>
            <pc:sldMk cId="1792690949" sldId="440"/>
            <ac:cxnSpMk id="15" creationId="{9344B9B4-58B3-6240-8B69-97C59AFF85E5}"/>
          </ac:cxnSpMkLst>
        </pc:cxnChg>
        <pc:cxnChg chg="add mod">
          <ac:chgData name="Hawken, Kristen" userId="c0d177aa-bd01-4b6c-a455-95c230b6a86b" providerId="ADAL" clId="{077BA75A-363B-8F44-AC06-AB6F46863B0F}" dt="2022-07-19T19:11:09.146" v="1593" actId="14100"/>
          <ac:cxnSpMkLst>
            <pc:docMk/>
            <pc:sldMk cId="1792690949" sldId="440"/>
            <ac:cxnSpMk id="16" creationId="{772B7A42-4B7F-B346-91CC-94321612C239}"/>
          </ac:cxnSpMkLst>
        </pc:cxnChg>
        <pc:cxnChg chg="mod">
          <ac:chgData name="Hawken, Kristen" userId="c0d177aa-bd01-4b6c-a455-95c230b6a86b" providerId="ADAL" clId="{077BA75A-363B-8F44-AC06-AB6F46863B0F}" dt="2022-07-19T19:09:29.682" v="1587" actId="14100"/>
          <ac:cxnSpMkLst>
            <pc:docMk/>
            <pc:sldMk cId="1792690949" sldId="440"/>
            <ac:cxnSpMk id="17" creationId="{40F929CA-7287-9AD2-4F24-E8DC5B26096C}"/>
          </ac:cxnSpMkLst>
        </pc:cxnChg>
        <pc:cxnChg chg="mod">
          <ac:chgData name="Hawken, Kristen" userId="c0d177aa-bd01-4b6c-a455-95c230b6a86b" providerId="ADAL" clId="{077BA75A-363B-8F44-AC06-AB6F46863B0F}" dt="2022-07-19T19:09:19.663" v="1586" actId="14100"/>
          <ac:cxnSpMkLst>
            <pc:docMk/>
            <pc:sldMk cId="1792690949" sldId="440"/>
            <ac:cxnSpMk id="18" creationId="{016D90D1-06A4-E585-15CA-E1F8FD568356}"/>
          </ac:cxnSpMkLst>
        </pc:cxnChg>
      </pc:sldChg>
      <pc:sldChg chg="addSp delSp modSp mod delAnim modAnim modNotesTx">
        <pc:chgData name="Hawken, Kristen" userId="c0d177aa-bd01-4b6c-a455-95c230b6a86b" providerId="ADAL" clId="{077BA75A-363B-8F44-AC06-AB6F46863B0F}" dt="2022-07-19T19:28:15.546" v="2048" actId="478"/>
        <pc:sldMkLst>
          <pc:docMk/>
          <pc:sldMk cId="257991504" sldId="443"/>
        </pc:sldMkLst>
        <pc:spChg chg="mod">
          <ac:chgData name="Hawken, Kristen" userId="c0d177aa-bd01-4b6c-a455-95c230b6a86b" providerId="ADAL" clId="{077BA75A-363B-8F44-AC06-AB6F46863B0F}" dt="2022-07-14T16:34:39.732" v="3" actId="1076"/>
          <ac:spMkLst>
            <pc:docMk/>
            <pc:sldMk cId="257991504" sldId="443"/>
            <ac:spMk id="3" creationId="{2E1A4161-EEC9-2969-22C2-B5B753A77AC3}"/>
          </ac:spMkLst>
        </pc:spChg>
        <pc:picChg chg="add del mod">
          <ac:chgData name="Hawken, Kristen" userId="c0d177aa-bd01-4b6c-a455-95c230b6a86b" providerId="ADAL" clId="{077BA75A-363B-8F44-AC06-AB6F46863B0F}" dt="2022-07-19T19:28:15.546" v="2048" actId="478"/>
          <ac:picMkLst>
            <pc:docMk/>
            <pc:sldMk cId="257991504" sldId="443"/>
            <ac:picMk id="2" creationId="{B5A235B1-C392-C04D-954F-816B5D5F23D8}"/>
          </ac:picMkLst>
        </pc:picChg>
      </pc:sldChg>
      <pc:sldChg chg="add del">
        <pc:chgData name="Hawken, Kristen" userId="c0d177aa-bd01-4b6c-a455-95c230b6a86b" providerId="ADAL" clId="{077BA75A-363B-8F44-AC06-AB6F46863B0F}" dt="2022-07-19T19:18:08.264" v="2047" actId="2696"/>
        <pc:sldMkLst>
          <pc:docMk/>
          <pc:sldMk cId="3768317447" sldId="444"/>
        </pc:sldMkLst>
      </pc:sldChg>
      <pc:sldChg chg="delSp modSp mod modNotesTx">
        <pc:chgData name="Hawken, Kristen" userId="c0d177aa-bd01-4b6c-a455-95c230b6a86b" providerId="ADAL" clId="{077BA75A-363B-8F44-AC06-AB6F46863B0F}" dt="2022-07-19T19:06:04.290" v="1523" actId="20577"/>
        <pc:sldMkLst>
          <pc:docMk/>
          <pc:sldMk cId="2473508731" sldId="446"/>
        </pc:sldMkLst>
        <pc:spChg chg="mod">
          <ac:chgData name="Hawken, Kristen" userId="c0d177aa-bd01-4b6c-a455-95c230b6a86b" providerId="ADAL" clId="{077BA75A-363B-8F44-AC06-AB6F46863B0F}" dt="2022-07-19T19:04:32.927" v="1266" actId="20577"/>
          <ac:spMkLst>
            <pc:docMk/>
            <pc:sldMk cId="2473508731" sldId="446"/>
            <ac:spMk id="3" creationId="{3AE5E6B9-FA23-1E46-8B67-85AAF78738F9}"/>
          </ac:spMkLst>
        </pc:spChg>
        <pc:spChg chg="del mod">
          <ac:chgData name="Hawken, Kristen" userId="c0d177aa-bd01-4b6c-a455-95c230b6a86b" providerId="ADAL" clId="{077BA75A-363B-8F44-AC06-AB6F46863B0F}" dt="2022-07-19T19:04:58.124" v="1336"/>
          <ac:spMkLst>
            <pc:docMk/>
            <pc:sldMk cId="2473508731" sldId="446"/>
            <ac:spMk id="11" creationId="{C28E321F-665E-1F4E-AF2D-3C4B37DF878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1FB3B1-201A-4223-8456-434C8E687B3B}"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280968E2-43BF-4A3C-820E-FE46BEF5102C}">
      <dgm:prSet phldrT="[Text]"/>
      <dgm:spPr/>
      <dgm:t>
        <a:bodyPr/>
        <a:lstStyle/>
        <a:p>
          <a:pPr rtl="0"/>
          <a:r>
            <a:rPr lang="en-US">
              <a:latin typeface="Arial" panose="020B0604020202020204"/>
            </a:rPr>
            <a:t>Our Goal</a:t>
          </a:r>
          <a:endParaRPr lang="en-US"/>
        </a:p>
      </dgm:t>
    </dgm:pt>
    <dgm:pt modelId="{2D26CF4C-2C8B-4DB9-86F3-63C5A89DEFDB}" type="parTrans" cxnId="{FCC0AD57-F53C-4315-9D3A-5ECB76109EEF}">
      <dgm:prSet/>
      <dgm:spPr/>
      <dgm:t>
        <a:bodyPr/>
        <a:lstStyle/>
        <a:p>
          <a:endParaRPr lang="en-US"/>
        </a:p>
      </dgm:t>
    </dgm:pt>
    <dgm:pt modelId="{18CBF04A-BE29-4441-87A1-9AE365E7109C}" type="sibTrans" cxnId="{FCC0AD57-F53C-4315-9D3A-5ECB76109EEF}">
      <dgm:prSet/>
      <dgm:spPr/>
      <dgm:t>
        <a:bodyPr/>
        <a:lstStyle/>
        <a:p>
          <a:endParaRPr lang="en-US"/>
        </a:p>
      </dgm:t>
    </dgm:pt>
    <dgm:pt modelId="{07CAB3D5-88EF-45E8-9D0D-9D03078E4391}">
      <dgm:prSet phldrT="[Text]"/>
      <dgm:spPr/>
      <dgm:t>
        <a:bodyPr/>
        <a:lstStyle/>
        <a:p>
          <a:pPr rtl="0"/>
          <a:r>
            <a:rPr lang="en-US">
              <a:latin typeface="Arial" panose="020B0604020202020204"/>
            </a:rPr>
            <a:t>What We’ve Done</a:t>
          </a:r>
          <a:endParaRPr lang="en-US"/>
        </a:p>
      </dgm:t>
    </dgm:pt>
    <dgm:pt modelId="{E7799ADC-C91F-4735-A660-D946F89B3C40}" type="parTrans" cxnId="{9EB24A81-21FE-4185-B238-16AF63019733}">
      <dgm:prSet/>
      <dgm:spPr/>
      <dgm:t>
        <a:bodyPr/>
        <a:lstStyle/>
        <a:p>
          <a:endParaRPr lang="en-US"/>
        </a:p>
      </dgm:t>
    </dgm:pt>
    <dgm:pt modelId="{6C8E6F91-E1A4-4247-BFA0-A8DADB38D559}" type="sibTrans" cxnId="{9EB24A81-21FE-4185-B238-16AF63019733}">
      <dgm:prSet/>
      <dgm:spPr/>
      <dgm:t>
        <a:bodyPr/>
        <a:lstStyle/>
        <a:p>
          <a:endParaRPr lang="en-US"/>
        </a:p>
      </dgm:t>
    </dgm:pt>
    <dgm:pt modelId="{B069FA81-48BB-4102-BDD7-A64B8BC5C79D}">
      <dgm:prSet phldrT="[Text]"/>
      <dgm:spPr/>
      <dgm:t>
        <a:bodyPr/>
        <a:lstStyle/>
        <a:p>
          <a:r>
            <a:rPr lang="en-US"/>
            <a:t>Next Steps</a:t>
          </a:r>
        </a:p>
      </dgm:t>
    </dgm:pt>
    <dgm:pt modelId="{452E76A6-3ED7-486E-947D-F8946185C2CD}" type="parTrans" cxnId="{4F83F31E-D449-4043-BCAE-D971E4FFD55F}">
      <dgm:prSet/>
      <dgm:spPr/>
      <dgm:t>
        <a:bodyPr/>
        <a:lstStyle/>
        <a:p>
          <a:endParaRPr lang="en-US"/>
        </a:p>
      </dgm:t>
    </dgm:pt>
    <dgm:pt modelId="{F411DFAB-6F6C-47FD-ADD2-017402758132}" type="sibTrans" cxnId="{4F83F31E-D449-4043-BCAE-D971E4FFD55F}">
      <dgm:prSet/>
      <dgm:spPr/>
      <dgm:t>
        <a:bodyPr/>
        <a:lstStyle/>
        <a:p>
          <a:endParaRPr lang="en-US"/>
        </a:p>
      </dgm:t>
    </dgm:pt>
    <dgm:pt modelId="{6AEC179F-D867-4F86-A97B-3263E8988915}">
      <dgm:prSet phldr="0"/>
      <dgm:spPr/>
      <dgm:t>
        <a:bodyPr/>
        <a:lstStyle/>
        <a:p>
          <a:pPr rtl="0"/>
          <a:r>
            <a:rPr lang="en-US">
              <a:latin typeface="Arial" panose="020B0604020202020204"/>
            </a:rPr>
            <a:t>Final Product</a:t>
          </a:r>
        </a:p>
      </dgm:t>
    </dgm:pt>
    <dgm:pt modelId="{2F3999F8-5241-4928-A1FF-6685C42BAE9E}" type="parTrans" cxnId="{AC961850-855F-B845-9652-6C154A9BF579}">
      <dgm:prSet/>
      <dgm:spPr/>
    </dgm:pt>
    <dgm:pt modelId="{986AA0EF-8BB1-442E-BFE8-5BD2489BA46B}" type="sibTrans" cxnId="{AC961850-855F-B845-9652-6C154A9BF579}">
      <dgm:prSet/>
      <dgm:spPr/>
    </dgm:pt>
    <dgm:pt modelId="{9331FB03-C87E-4C13-8FF6-D1F2C1DE661B}" type="pres">
      <dgm:prSet presAssocID="{AE1FB3B1-201A-4223-8456-434C8E687B3B}" presName="linear" presStyleCnt="0">
        <dgm:presLayoutVars>
          <dgm:dir/>
          <dgm:animLvl val="lvl"/>
          <dgm:resizeHandles val="exact"/>
        </dgm:presLayoutVars>
      </dgm:prSet>
      <dgm:spPr/>
    </dgm:pt>
    <dgm:pt modelId="{5BB65FDD-F297-4658-A969-DD9F3B9F9FA9}" type="pres">
      <dgm:prSet presAssocID="{280968E2-43BF-4A3C-820E-FE46BEF5102C}" presName="parentLin" presStyleCnt="0"/>
      <dgm:spPr/>
    </dgm:pt>
    <dgm:pt modelId="{6E0C4BA6-0145-4FD5-965A-C0B34FCFB7C4}" type="pres">
      <dgm:prSet presAssocID="{280968E2-43BF-4A3C-820E-FE46BEF5102C}" presName="parentLeftMargin" presStyleLbl="node1" presStyleIdx="0" presStyleCnt="4"/>
      <dgm:spPr/>
    </dgm:pt>
    <dgm:pt modelId="{37A82C30-DFC9-4803-A753-911A9308834A}" type="pres">
      <dgm:prSet presAssocID="{280968E2-43BF-4A3C-820E-FE46BEF5102C}" presName="parentText" presStyleLbl="node1" presStyleIdx="0" presStyleCnt="4">
        <dgm:presLayoutVars>
          <dgm:chMax val="0"/>
          <dgm:bulletEnabled val="1"/>
        </dgm:presLayoutVars>
      </dgm:prSet>
      <dgm:spPr/>
    </dgm:pt>
    <dgm:pt modelId="{3131A856-3DDE-4CCF-BBDA-E73F5402C95B}" type="pres">
      <dgm:prSet presAssocID="{280968E2-43BF-4A3C-820E-FE46BEF5102C}" presName="negativeSpace" presStyleCnt="0"/>
      <dgm:spPr/>
    </dgm:pt>
    <dgm:pt modelId="{8679F4C0-2A34-40E5-86D6-BD88CDF864FF}" type="pres">
      <dgm:prSet presAssocID="{280968E2-43BF-4A3C-820E-FE46BEF5102C}" presName="childText" presStyleLbl="conFgAcc1" presStyleIdx="0" presStyleCnt="4">
        <dgm:presLayoutVars>
          <dgm:bulletEnabled val="1"/>
        </dgm:presLayoutVars>
      </dgm:prSet>
      <dgm:spPr/>
    </dgm:pt>
    <dgm:pt modelId="{6F9D2B9A-B2D2-4D84-BA8F-F06128632687}" type="pres">
      <dgm:prSet presAssocID="{18CBF04A-BE29-4441-87A1-9AE365E7109C}" presName="spaceBetweenRectangles" presStyleCnt="0"/>
      <dgm:spPr/>
    </dgm:pt>
    <dgm:pt modelId="{418C17A2-9F20-4912-93E9-6FA9CB0BB332}" type="pres">
      <dgm:prSet presAssocID="{07CAB3D5-88EF-45E8-9D0D-9D03078E4391}" presName="parentLin" presStyleCnt="0"/>
      <dgm:spPr/>
    </dgm:pt>
    <dgm:pt modelId="{31B97DCD-B3D4-476E-B3DD-EC96BD66F094}" type="pres">
      <dgm:prSet presAssocID="{07CAB3D5-88EF-45E8-9D0D-9D03078E4391}" presName="parentLeftMargin" presStyleLbl="node1" presStyleIdx="0" presStyleCnt="4"/>
      <dgm:spPr/>
    </dgm:pt>
    <dgm:pt modelId="{052FE7AA-C14F-4364-8399-C049697E826E}" type="pres">
      <dgm:prSet presAssocID="{07CAB3D5-88EF-45E8-9D0D-9D03078E4391}" presName="parentText" presStyleLbl="node1" presStyleIdx="1" presStyleCnt="4">
        <dgm:presLayoutVars>
          <dgm:chMax val="0"/>
          <dgm:bulletEnabled val="1"/>
        </dgm:presLayoutVars>
      </dgm:prSet>
      <dgm:spPr/>
    </dgm:pt>
    <dgm:pt modelId="{8CCE4163-0F63-4A4A-80FE-FF372AB9149D}" type="pres">
      <dgm:prSet presAssocID="{07CAB3D5-88EF-45E8-9D0D-9D03078E4391}" presName="negativeSpace" presStyleCnt="0"/>
      <dgm:spPr/>
    </dgm:pt>
    <dgm:pt modelId="{905E3DF3-B2C3-42C5-9D28-CCC3599F3717}" type="pres">
      <dgm:prSet presAssocID="{07CAB3D5-88EF-45E8-9D0D-9D03078E4391}" presName="childText" presStyleLbl="conFgAcc1" presStyleIdx="1" presStyleCnt="4">
        <dgm:presLayoutVars>
          <dgm:bulletEnabled val="1"/>
        </dgm:presLayoutVars>
      </dgm:prSet>
      <dgm:spPr/>
    </dgm:pt>
    <dgm:pt modelId="{472DED78-EF1D-437C-84E9-426879B4C137}" type="pres">
      <dgm:prSet presAssocID="{6C8E6F91-E1A4-4247-BFA0-A8DADB38D559}" presName="spaceBetweenRectangles" presStyleCnt="0"/>
      <dgm:spPr/>
    </dgm:pt>
    <dgm:pt modelId="{E390BA4E-909F-4044-85A1-0D828493AB06}" type="pres">
      <dgm:prSet presAssocID="{B069FA81-48BB-4102-BDD7-A64B8BC5C79D}" presName="parentLin" presStyleCnt="0"/>
      <dgm:spPr/>
    </dgm:pt>
    <dgm:pt modelId="{DE78F4A4-A978-4C7B-9597-2FD2E5498597}" type="pres">
      <dgm:prSet presAssocID="{B069FA81-48BB-4102-BDD7-A64B8BC5C79D}" presName="parentLeftMargin" presStyleLbl="node1" presStyleIdx="1" presStyleCnt="4"/>
      <dgm:spPr/>
    </dgm:pt>
    <dgm:pt modelId="{364AD5B7-5C4A-4823-BC28-9AE689BE7DC3}" type="pres">
      <dgm:prSet presAssocID="{B069FA81-48BB-4102-BDD7-A64B8BC5C79D}" presName="parentText" presStyleLbl="node1" presStyleIdx="2" presStyleCnt="4">
        <dgm:presLayoutVars>
          <dgm:chMax val="0"/>
          <dgm:bulletEnabled val="1"/>
        </dgm:presLayoutVars>
      </dgm:prSet>
      <dgm:spPr/>
    </dgm:pt>
    <dgm:pt modelId="{FEA0924E-4E40-44E3-AB92-A36C924F3837}" type="pres">
      <dgm:prSet presAssocID="{B069FA81-48BB-4102-BDD7-A64B8BC5C79D}" presName="negativeSpace" presStyleCnt="0"/>
      <dgm:spPr/>
    </dgm:pt>
    <dgm:pt modelId="{D8EFFCA6-366A-487A-99B7-6B5B95CEBC64}" type="pres">
      <dgm:prSet presAssocID="{B069FA81-48BB-4102-BDD7-A64B8BC5C79D}" presName="childText" presStyleLbl="conFgAcc1" presStyleIdx="2" presStyleCnt="4">
        <dgm:presLayoutVars>
          <dgm:bulletEnabled val="1"/>
        </dgm:presLayoutVars>
      </dgm:prSet>
      <dgm:spPr/>
    </dgm:pt>
    <dgm:pt modelId="{3C263FFB-FD86-4D60-AE24-8471C9074C0E}" type="pres">
      <dgm:prSet presAssocID="{F411DFAB-6F6C-47FD-ADD2-017402758132}" presName="spaceBetweenRectangles" presStyleCnt="0"/>
      <dgm:spPr/>
    </dgm:pt>
    <dgm:pt modelId="{D9F66D64-DA89-41DA-9618-B9AD20010CD2}" type="pres">
      <dgm:prSet presAssocID="{6AEC179F-D867-4F86-A97B-3263E8988915}" presName="parentLin" presStyleCnt="0"/>
      <dgm:spPr/>
    </dgm:pt>
    <dgm:pt modelId="{8AC1373A-B161-4FBF-BE39-A16923C852CF}" type="pres">
      <dgm:prSet presAssocID="{6AEC179F-D867-4F86-A97B-3263E8988915}" presName="parentLeftMargin" presStyleLbl="node1" presStyleIdx="2" presStyleCnt="4"/>
      <dgm:spPr/>
    </dgm:pt>
    <dgm:pt modelId="{5653DB4B-3E35-4DD6-82AE-D0F2F7F655A1}" type="pres">
      <dgm:prSet presAssocID="{6AEC179F-D867-4F86-A97B-3263E8988915}" presName="parentText" presStyleLbl="node1" presStyleIdx="3" presStyleCnt="4">
        <dgm:presLayoutVars>
          <dgm:chMax val="0"/>
          <dgm:bulletEnabled val="1"/>
        </dgm:presLayoutVars>
      </dgm:prSet>
      <dgm:spPr/>
    </dgm:pt>
    <dgm:pt modelId="{9927C5ED-5311-4C62-847C-A7B9E032A9DF}" type="pres">
      <dgm:prSet presAssocID="{6AEC179F-D867-4F86-A97B-3263E8988915}" presName="negativeSpace" presStyleCnt="0"/>
      <dgm:spPr/>
    </dgm:pt>
    <dgm:pt modelId="{16E8AF85-AB42-4A0C-9E0F-761011EBC691}" type="pres">
      <dgm:prSet presAssocID="{6AEC179F-D867-4F86-A97B-3263E8988915}" presName="childText" presStyleLbl="conFgAcc1" presStyleIdx="3" presStyleCnt="4">
        <dgm:presLayoutVars>
          <dgm:bulletEnabled val="1"/>
        </dgm:presLayoutVars>
      </dgm:prSet>
      <dgm:spPr/>
    </dgm:pt>
  </dgm:ptLst>
  <dgm:cxnLst>
    <dgm:cxn modelId="{B10A5308-2066-4662-959A-D3767F6F680C}" type="presOf" srcId="{AE1FB3B1-201A-4223-8456-434C8E687B3B}" destId="{9331FB03-C87E-4C13-8FF6-D1F2C1DE661B}" srcOrd="0" destOrd="0" presId="urn:microsoft.com/office/officeart/2005/8/layout/list1"/>
    <dgm:cxn modelId="{EE190F09-3407-4895-9455-92621CF817E1}" type="presOf" srcId="{07CAB3D5-88EF-45E8-9D0D-9D03078E4391}" destId="{052FE7AA-C14F-4364-8399-C049697E826E}" srcOrd="1" destOrd="0" presId="urn:microsoft.com/office/officeart/2005/8/layout/list1"/>
    <dgm:cxn modelId="{4F83F31E-D449-4043-BCAE-D971E4FFD55F}" srcId="{AE1FB3B1-201A-4223-8456-434C8E687B3B}" destId="{B069FA81-48BB-4102-BDD7-A64B8BC5C79D}" srcOrd="2" destOrd="0" parTransId="{452E76A6-3ED7-486E-947D-F8946185C2CD}" sibTransId="{F411DFAB-6F6C-47FD-ADD2-017402758132}"/>
    <dgm:cxn modelId="{C5162D40-BAEB-E34E-9297-A98405728C1B}" type="presOf" srcId="{6AEC179F-D867-4F86-A97B-3263E8988915}" destId="{8AC1373A-B161-4FBF-BE39-A16923C852CF}" srcOrd="0" destOrd="0" presId="urn:microsoft.com/office/officeart/2005/8/layout/list1"/>
    <dgm:cxn modelId="{DDC96C4A-F36F-4ECD-B6F6-545B313FF5EF}" type="presOf" srcId="{280968E2-43BF-4A3C-820E-FE46BEF5102C}" destId="{37A82C30-DFC9-4803-A753-911A9308834A}" srcOrd="1" destOrd="0" presId="urn:microsoft.com/office/officeart/2005/8/layout/list1"/>
    <dgm:cxn modelId="{AC961850-855F-B845-9652-6C154A9BF579}" srcId="{AE1FB3B1-201A-4223-8456-434C8E687B3B}" destId="{6AEC179F-D867-4F86-A97B-3263E8988915}" srcOrd="3" destOrd="0" parTransId="{2F3999F8-5241-4928-A1FF-6685C42BAE9E}" sibTransId="{986AA0EF-8BB1-442E-BFE8-5BD2489BA46B}"/>
    <dgm:cxn modelId="{FCC0AD57-F53C-4315-9D3A-5ECB76109EEF}" srcId="{AE1FB3B1-201A-4223-8456-434C8E687B3B}" destId="{280968E2-43BF-4A3C-820E-FE46BEF5102C}" srcOrd="0" destOrd="0" parTransId="{2D26CF4C-2C8B-4DB9-86F3-63C5A89DEFDB}" sibTransId="{18CBF04A-BE29-4441-87A1-9AE365E7109C}"/>
    <dgm:cxn modelId="{5201126C-ED90-DE4D-9E16-2655291F55F4}" type="presOf" srcId="{6AEC179F-D867-4F86-A97B-3263E8988915}" destId="{5653DB4B-3E35-4DD6-82AE-D0F2F7F655A1}" srcOrd="1" destOrd="0" presId="urn:microsoft.com/office/officeart/2005/8/layout/list1"/>
    <dgm:cxn modelId="{F6B97175-555C-4D70-BCBB-946BFFF9EAD0}" type="presOf" srcId="{07CAB3D5-88EF-45E8-9D0D-9D03078E4391}" destId="{31B97DCD-B3D4-476E-B3DD-EC96BD66F094}" srcOrd="0" destOrd="0" presId="urn:microsoft.com/office/officeart/2005/8/layout/list1"/>
    <dgm:cxn modelId="{9EB24A81-21FE-4185-B238-16AF63019733}" srcId="{AE1FB3B1-201A-4223-8456-434C8E687B3B}" destId="{07CAB3D5-88EF-45E8-9D0D-9D03078E4391}" srcOrd="1" destOrd="0" parTransId="{E7799ADC-C91F-4735-A660-D946F89B3C40}" sibTransId="{6C8E6F91-E1A4-4247-BFA0-A8DADB38D559}"/>
    <dgm:cxn modelId="{A715F6B3-598C-4445-991B-147725A8BD92}" type="presOf" srcId="{B069FA81-48BB-4102-BDD7-A64B8BC5C79D}" destId="{364AD5B7-5C4A-4823-BC28-9AE689BE7DC3}" srcOrd="1" destOrd="0" presId="urn:microsoft.com/office/officeart/2005/8/layout/list1"/>
    <dgm:cxn modelId="{1E3513BD-EE7F-4619-B126-FDF9596008DA}" type="presOf" srcId="{280968E2-43BF-4A3C-820E-FE46BEF5102C}" destId="{6E0C4BA6-0145-4FD5-965A-C0B34FCFB7C4}" srcOrd="0" destOrd="0" presId="urn:microsoft.com/office/officeart/2005/8/layout/list1"/>
    <dgm:cxn modelId="{A95DB3F3-C4F9-45BC-900A-1F1690C3BAB1}" type="presOf" srcId="{B069FA81-48BB-4102-BDD7-A64B8BC5C79D}" destId="{DE78F4A4-A978-4C7B-9597-2FD2E5498597}" srcOrd="0" destOrd="0" presId="urn:microsoft.com/office/officeart/2005/8/layout/list1"/>
    <dgm:cxn modelId="{1B293B2B-FF79-4AD4-B5FF-BEBF2534C27C}" type="presParOf" srcId="{9331FB03-C87E-4C13-8FF6-D1F2C1DE661B}" destId="{5BB65FDD-F297-4658-A969-DD9F3B9F9FA9}" srcOrd="0" destOrd="0" presId="urn:microsoft.com/office/officeart/2005/8/layout/list1"/>
    <dgm:cxn modelId="{98FB7661-BA58-434C-BA8E-33AAE085BCFB}" type="presParOf" srcId="{5BB65FDD-F297-4658-A969-DD9F3B9F9FA9}" destId="{6E0C4BA6-0145-4FD5-965A-C0B34FCFB7C4}" srcOrd="0" destOrd="0" presId="urn:microsoft.com/office/officeart/2005/8/layout/list1"/>
    <dgm:cxn modelId="{3762398A-CBED-425A-B3FE-D0D9C7854987}" type="presParOf" srcId="{5BB65FDD-F297-4658-A969-DD9F3B9F9FA9}" destId="{37A82C30-DFC9-4803-A753-911A9308834A}" srcOrd="1" destOrd="0" presId="urn:microsoft.com/office/officeart/2005/8/layout/list1"/>
    <dgm:cxn modelId="{0303EBE9-969C-4637-B155-6A5ABC624697}" type="presParOf" srcId="{9331FB03-C87E-4C13-8FF6-D1F2C1DE661B}" destId="{3131A856-3DDE-4CCF-BBDA-E73F5402C95B}" srcOrd="1" destOrd="0" presId="urn:microsoft.com/office/officeart/2005/8/layout/list1"/>
    <dgm:cxn modelId="{C9D5D8E6-AC44-4944-97EC-E643C58EB328}" type="presParOf" srcId="{9331FB03-C87E-4C13-8FF6-D1F2C1DE661B}" destId="{8679F4C0-2A34-40E5-86D6-BD88CDF864FF}" srcOrd="2" destOrd="0" presId="urn:microsoft.com/office/officeart/2005/8/layout/list1"/>
    <dgm:cxn modelId="{1DAAA7A0-12A0-452F-A33E-BAD1B9DB8F7E}" type="presParOf" srcId="{9331FB03-C87E-4C13-8FF6-D1F2C1DE661B}" destId="{6F9D2B9A-B2D2-4D84-BA8F-F06128632687}" srcOrd="3" destOrd="0" presId="urn:microsoft.com/office/officeart/2005/8/layout/list1"/>
    <dgm:cxn modelId="{162F67A4-1CBA-45FB-A25F-55B43061E960}" type="presParOf" srcId="{9331FB03-C87E-4C13-8FF6-D1F2C1DE661B}" destId="{418C17A2-9F20-4912-93E9-6FA9CB0BB332}" srcOrd="4" destOrd="0" presId="urn:microsoft.com/office/officeart/2005/8/layout/list1"/>
    <dgm:cxn modelId="{B8BC6774-0B57-4409-9514-E63BD1BD8A94}" type="presParOf" srcId="{418C17A2-9F20-4912-93E9-6FA9CB0BB332}" destId="{31B97DCD-B3D4-476E-B3DD-EC96BD66F094}" srcOrd="0" destOrd="0" presId="urn:microsoft.com/office/officeart/2005/8/layout/list1"/>
    <dgm:cxn modelId="{EE0BC99D-5291-4CDD-87DD-D06D471886F5}" type="presParOf" srcId="{418C17A2-9F20-4912-93E9-6FA9CB0BB332}" destId="{052FE7AA-C14F-4364-8399-C049697E826E}" srcOrd="1" destOrd="0" presId="urn:microsoft.com/office/officeart/2005/8/layout/list1"/>
    <dgm:cxn modelId="{F59571F5-6F0E-4AB1-A8D4-3FC8C2532B79}" type="presParOf" srcId="{9331FB03-C87E-4C13-8FF6-D1F2C1DE661B}" destId="{8CCE4163-0F63-4A4A-80FE-FF372AB9149D}" srcOrd="5" destOrd="0" presId="urn:microsoft.com/office/officeart/2005/8/layout/list1"/>
    <dgm:cxn modelId="{1421024E-02B6-4FBB-A1D9-3E0D101E0242}" type="presParOf" srcId="{9331FB03-C87E-4C13-8FF6-D1F2C1DE661B}" destId="{905E3DF3-B2C3-42C5-9D28-CCC3599F3717}" srcOrd="6" destOrd="0" presId="urn:microsoft.com/office/officeart/2005/8/layout/list1"/>
    <dgm:cxn modelId="{7839A527-2425-424C-941F-5D94A7DF7B2F}" type="presParOf" srcId="{9331FB03-C87E-4C13-8FF6-D1F2C1DE661B}" destId="{472DED78-EF1D-437C-84E9-426879B4C137}" srcOrd="7" destOrd="0" presId="urn:microsoft.com/office/officeart/2005/8/layout/list1"/>
    <dgm:cxn modelId="{93A78A2B-A6EE-4C6D-B749-E0811C981C81}" type="presParOf" srcId="{9331FB03-C87E-4C13-8FF6-D1F2C1DE661B}" destId="{E390BA4E-909F-4044-85A1-0D828493AB06}" srcOrd="8" destOrd="0" presId="urn:microsoft.com/office/officeart/2005/8/layout/list1"/>
    <dgm:cxn modelId="{BFEC14B6-8851-4C99-A7BA-EFB0EE7ED0CE}" type="presParOf" srcId="{E390BA4E-909F-4044-85A1-0D828493AB06}" destId="{DE78F4A4-A978-4C7B-9597-2FD2E5498597}" srcOrd="0" destOrd="0" presId="urn:microsoft.com/office/officeart/2005/8/layout/list1"/>
    <dgm:cxn modelId="{D149611D-5992-4959-80FB-E4FAE0992514}" type="presParOf" srcId="{E390BA4E-909F-4044-85A1-0D828493AB06}" destId="{364AD5B7-5C4A-4823-BC28-9AE689BE7DC3}" srcOrd="1" destOrd="0" presId="urn:microsoft.com/office/officeart/2005/8/layout/list1"/>
    <dgm:cxn modelId="{25F319DE-0DA9-43C4-BE47-12F426E06A1C}" type="presParOf" srcId="{9331FB03-C87E-4C13-8FF6-D1F2C1DE661B}" destId="{FEA0924E-4E40-44E3-AB92-A36C924F3837}" srcOrd="9" destOrd="0" presId="urn:microsoft.com/office/officeart/2005/8/layout/list1"/>
    <dgm:cxn modelId="{F7A6CCCC-6477-4ED5-882C-B2C5F14ECF50}" type="presParOf" srcId="{9331FB03-C87E-4C13-8FF6-D1F2C1DE661B}" destId="{D8EFFCA6-366A-487A-99B7-6B5B95CEBC64}" srcOrd="10" destOrd="0" presId="urn:microsoft.com/office/officeart/2005/8/layout/list1"/>
    <dgm:cxn modelId="{8B019A7E-A363-6A40-878F-1F68771C0154}" type="presParOf" srcId="{9331FB03-C87E-4C13-8FF6-D1F2C1DE661B}" destId="{3C263FFB-FD86-4D60-AE24-8471C9074C0E}" srcOrd="11" destOrd="0" presId="urn:microsoft.com/office/officeart/2005/8/layout/list1"/>
    <dgm:cxn modelId="{7E91F0A3-CA4A-414C-B003-5B30F29E4DDC}" type="presParOf" srcId="{9331FB03-C87E-4C13-8FF6-D1F2C1DE661B}" destId="{D9F66D64-DA89-41DA-9618-B9AD20010CD2}" srcOrd="12" destOrd="0" presId="urn:microsoft.com/office/officeart/2005/8/layout/list1"/>
    <dgm:cxn modelId="{EF19262E-3A3A-3141-A4E4-344FFCC722B4}" type="presParOf" srcId="{D9F66D64-DA89-41DA-9618-B9AD20010CD2}" destId="{8AC1373A-B161-4FBF-BE39-A16923C852CF}" srcOrd="0" destOrd="0" presId="urn:microsoft.com/office/officeart/2005/8/layout/list1"/>
    <dgm:cxn modelId="{2444B8DF-C285-D04A-88B7-8601B0DC5E21}" type="presParOf" srcId="{D9F66D64-DA89-41DA-9618-B9AD20010CD2}" destId="{5653DB4B-3E35-4DD6-82AE-D0F2F7F655A1}" srcOrd="1" destOrd="0" presId="urn:microsoft.com/office/officeart/2005/8/layout/list1"/>
    <dgm:cxn modelId="{1096EB67-1372-AB47-93C2-34B3F9BF596F}" type="presParOf" srcId="{9331FB03-C87E-4C13-8FF6-D1F2C1DE661B}" destId="{9927C5ED-5311-4C62-847C-A7B9E032A9DF}" srcOrd="13" destOrd="0" presId="urn:microsoft.com/office/officeart/2005/8/layout/list1"/>
    <dgm:cxn modelId="{4D2CC3C3-F535-C74F-A127-7D38D36BF0EF}" type="presParOf" srcId="{9331FB03-C87E-4C13-8FF6-D1F2C1DE661B}" destId="{16E8AF85-AB42-4A0C-9E0F-761011EBC69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9F4C0-2A34-40E5-86D6-BD88CDF864FF}">
      <dsp:nvSpPr>
        <dsp:cNvPr id="0" name=""/>
        <dsp:cNvSpPr/>
      </dsp:nvSpPr>
      <dsp:spPr>
        <a:xfrm>
          <a:off x="0" y="364797"/>
          <a:ext cx="5356633" cy="604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A82C30-DFC9-4803-A753-911A9308834A}">
      <dsp:nvSpPr>
        <dsp:cNvPr id="0" name=""/>
        <dsp:cNvSpPr/>
      </dsp:nvSpPr>
      <dsp:spPr>
        <a:xfrm>
          <a:off x="267831" y="10557"/>
          <a:ext cx="3749643"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28" tIns="0" rIns="141728" bIns="0" numCol="1" spcCol="1270" anchor="ctr" anchorCtr="0">
          <a:noAutofit/>
        </a:bodyPr>
        <a:lstStyle/>
        <a:p>
          <a:pPr marL="0" lvl="0" indent="0" algn="l" defTabSz="1066800" rtl="0">
            <a:lnSpc>
              <a:spcPct val="90000"/>
            </a:lnSpc>
            <a:spcBef>
              <a:spcPct val="0"/>
            </a:spcBef>
            <a:spcAft>
              <a:spcPct val="35000"/>
            </a:spcAft>
            <a:buNone/>
          </a:pPr>
          <a:r>
            <a:rPr lang="en-US" sz="2400" kern="1200">
              <a:latin typeface="Arial" panose="020B0604020202020204"/>
            </a:rPr>
            <a:t>Our Goal</a:t>
          </a:r>
          <a:endParaRPr lang="en-US" sz="2400" kern="1200"/>
        </a:p>
      </dsp:txBody>
      <dsp:txXfrm>
        <a:off x="302416" y="45142"/>
        <a:ext cx="3680473" cy="639310"/>
      </dsp:txXfrm>
    </dsp:sp>
    <dsp:sp modelId="{905E3DF3-B2C3-42C5-9D28-CCC3599F3717}">
      <dsp:nvSpPr>
        <dsp:cNvPr id="0" name=""/>
        <dsp:cNvSpPr/>
      </dsp:nvSpPr>
      <dsp:spPr>
        <a:xfrm>
          <a:off x="0" y="1453437"/>
          <a:ext cx="5356633" cy="604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2FE7AA-C14F-4364-8399-C049697E826E}">
      <dsp:nvSpPr>
        <dsp:cNvPr id="0" name=""/>
        <dsp:cNvSpPr/>
      </dsp:nvSpPr>
      <dsp:spPr>
        <a:xfrm>
          <a:off x="267831" y="1099197"/>
          <a:ext cx="3749643"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28" tIns="0" rIns="141728" bIns="0" numCol="1" spcCol="1270" anchor="ctr" anchorCtr="0">
          <a:noAutofit/>
        </a:bodyPr>
        <a:lstStyle/>
        <a:p>
          <a:pPr marL="0" lvl="0" indent="0" algn="l" defTabSz="1066800" rtl="0">
            <a:lnSpc>
              <a:spcPct val="90000"/>
            </a:lnSpc>
            <a:spcBef>
              <a:spcPct val="0"/>
            </a:spcBef>
            <a:spcAft>
              <a:spcPct val="35000"/>
            </a:spcAft>
            <a:buNone/>
          </a:pPr>
          <a:r>
            <a:rPr lang="en-US" sz="2400" kern="1200">
              <a:latin typeface="Arial" panose="020B0604020202020204"/>
            </a:rPr>
            <a:t>What We’ve Done</a:t>
          </a:r>
          <a:endParaRPr lang="en-US" sz="2400" kern="1200"/>
        </a:p>
      </dsp:txBody>
      <dsp:txXfrm>
        <a:off x="302416" y="1133782"/>
        <a:ext cx="3680473" cy="639310"/>
      </dsp:txXfrm>
    </dsp:sp>
    <dsp:sp modelId="{D8EFFCA6-366A-487A-99B7-6B5B95CEBC64}">
      <dsp:nvSpPr>
        <dsp:cNvPr id="0" name=""/>
        <dsp:cNvSpPr/>
      </dsp:nvSpPr>
      <dsp:spPr>
        <a:xfrm>
          <a:off x="0" y="2542077"/>
          <a:ext cx="5356633" cy="604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4AD5B7-5C4A-4823-BC28-9AE689BE7DC3}">
      <dsp:nvSpPr>
        <dsp:cNvPr id="0" name=""/>
        <dsp:cNvSpPr/>
      </dsp:nvSpPr>
      <dsp:spPr>
        <a:xfrm>
          <a:off x="267831" y="2187837"/>
          <a:ext cx="3749643"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28" tIns="0" rIns="141728" bIns="0" numCol="1" spcCol="1270" anchor="ctr" anchorCtr="0">
          <a:noAutofit/>
        </a:bodyPr>
        <a:lstStyle/>
        <a:p>
          <a:pPr marL="0" lvl="0" indent="0" algn="l" defTabSz="1066800">
            <a:lnSpc>
              <a:spcPct val="90000"/>
            </a:lnSpc>
            <a:spcBef>
              <a:spcPct val="0"/>
            </a:spcBef>
            <a:spcAft>
              <a:spcPct val="35000"/>
            </a:spcAft>
            <a:buNone/>
          </a:pPr>
          <a:r>
            <a:rPr lang="en-US" sz="2400" kern="1200"/>
            <a:t>Next Steps</a:t>
          </a:r>
        </a:p>
      </dsp:txBody>
      <dsp:txXfrm>
        <a:off x="302416" y="2222422"/>
        <a:ext cx="3680473" cy="639310"/>
      </dsp:txXfrm>
    </dsp:sp>
    <dsp:sp modelId="{16E8AF85-AB42-4A0C-9E0F-761011EBC691}">
      <dsp:nvSpPr>
        <dsp:cNvPr id="0" name=""/>
        <dsp:cNvSpPr/>
      </dsp:nvSpPr>
      <dsp:spPr>
        <a:xfrm>
          <a:off x="0" y="3630717"/>
          <a:ext cx="5356633" cy="604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53DB4B-3E35-4DD6-82AE-D0F2F7F655A1}">
      <dsp:nvSpPr>
        <dsp:cNvPr id="0" name=""/>
        <dsp:cNvSpPr/>
      </dsp:nvSpPr>
      <dsp:spPr>
        <a:xfrm>
          <a:off x="267831" y="3276477"/>
          <a:ext cx="3749643"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28" tIns="0" rIns="141728" bIns="0" numCol="1" spcCol="1270" anchor="ctr" anchorCtr="0">
          <a:noAutofit/>
        </a:bodyPr>
        <a:lstStyle/>
        <a:p>
          <a:pPr marL="0" lvl="0" indent="0" algn="l" defTabSz="1066800" rtl="0">
            <a:lnSpc>
              <a:spcPct val="90000"/>
            </a:lnSpc>
            <a:spcBef>
              <a:spcPct val="0"/>
            </a:spcBef>
            <a:spcAft>
              <a:spcPct val="35000"/>
            </a:spcAft>
            <a:buNone/>
          </a:pPr>
          <a:r>
            <a:rPr lang="en-US" sz="2400" kern="1200">
              <a:latin typeface="Arial" panose="020B0604020202020204"/>
            </a:rPr>
            <a:t>Final Product</a:t>
          </a:r>
        </a:p>
      </dsp:txBody>
      <dsp:txXfrm>
        <a:off x="302416" y="3311062"/>
        <a:ext cx="3680473"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8/12/22</a:t>
            </a:fld>
            <a:endParaRPr lang="en-US"/>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8/12/22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Tony</a:t>
            </a:r>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1</a:t>
            </a:fld>
            <a:endParaRPr lang="en-US"/>
          </a:p>
        </p:txBody>
      </p:sp>
    </p:spTree>
    <p:extLst>
      <p:ext uri="{BB962C8B-B14F-4D97-AF65-F5344CB8AC3E}">
        <p14:creationId xmlns:p14="http://schemas.microsoft.com/office/powerpoint/2010/main" val="2420959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Mason</a:t>
            </a:r>
          </a:p>
          <a:p>
            <a:endParaRPr lang="en-US"/>
          </a:p>
          <a:p>
            <a:r>
              <a:rPr lang="en-US"/>
              <a:t>When we were working on testing, we only added fields in the canonicals that we needed to map. However, we went back and decided to add in all the fields. This will make it easier for people in the future who want to consume from these canonicals. Because then they would already have test data to use, and they wouldn’t have to fill it in themselves.</a:t>
            </a:r>
          </a:p>
        </p:txBody>
      </p:sp>
      <p:sp>
        <p:nvSpPr>
          <p:cNvPr id="4" name="Slide Number Placeholder 3"/>
          <p:cNvSpPr>
            <a:spLocks noGrp="1"/>
          </p:cNvSpPr>
          <p:nvPr>
            <p:ph type="sldNum" sz="quarter" idx="5"/>
          </p:nvPr>
        </p:nvSpPr>
        <p:spPr/>
        <p:txBody>
          <a:bodyPr/>
          <a:lstStyle/>
          <a:p>
            <a:fld id="{2D5E816B-EE8A-4A59-BF27-832760D86835}" type="slidenum">
              <a:rPr lang="en-US" smtClean="0"/>
              <a:t>10</a:t>
            </a:fld>
            <a:endParaRPr lang="en-US"/>
          </a:p>
        </p:txBody>
      </p:sp>
    </p:spTree>
    <p:extLst>
      <p:ext uri="{BB962C8B-B14F-4D97-AF65-F5344CB8AC3E}">
        <p14:creationId xmlns:p14="http://schemas.microsoft.com/office/powerpoint/2010/main" val="73369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Kristen</a:t>
            </a:r>
          </a:p>
          <a:p>
            <a:pPr marL="171450" indent="-171450">
              <a:buFontTx/>
              <a:buChar char="-"/>
            </a:pPr>
            <a:endParaRPr lang="en-US">
              <a:cs typeface="Arial"/>
            </a:endParaRPr>
          </a:p>
          <a:p>
            <a:pPr marL="171450" indent="-171450">
              <a:buFontTx/>
              <a:buChar char="-"/>
            </a:pPr>
            <a:r>
              <a:rPr lang="en-US">
                <a:cs typeface="Arial"/>
              </a:rPr>
              <a:t>Differences in types between v2 and v3, specifically non array to array</a:t>
            </a:r>
          </a:p>
          <a:p>
            <a:pPr marL="171450" indent="-171450">
              <a:buFontTx/>
              <a:buChar char="-"/>
            </a:pPr>
            <a:r>
              <a:rPr lang="en-US">
                <a:cs typeface="Arial"/>
              </a:rPr>
              <a:t>Resolved this issue by looking closely at rally eligibility canonical and what they need</a:t>
            </a:r>
          </a:p>
          <a:p>
            <a:pPr marL="171450" indent="-171450">
              <a:buFontTx/>
              <a:buChar char="-"/>
            </a:pPr>
            <a:r>
              <a:rPr lang="en-US">
                <a:cs typeface="Arial"/>
              </a:rPr>
              <a:t>Also resolved by fact that these fields have unique identifiers so part of their logic will be handled outside of the mapper</a:t>
            </a:r>
          </a:p>
          <a:p>
            <a:pPr marL="171450" indent="-171450">
              <a:buFontTx/>
              <a:buChar char="-"/>
            </a:pPr>
            <a:r>
              <a:rPr lang="en-US">
                <a:cs typeface="Arial"/>
              </a:rPr>
              <a:t>Another challenge was when filling all of the input canonicals, the eligibility v3 schema is thousands of lines long, with the resulting input canonical being much longer</a:t>
            </a:r>
          </a:p>
          <a:p>
            <a:pPr marL="171450" indent="-171450">
              <a:buFontTx/>
              <a:buChar char="-"/>
            </a:pPr>
            <a:r>
              <a:rPr lang="en-US">
                <a:cs typeface="Arial"/>
              </a:rPr>
              <a:t>We resolved this by finding a way to split up the work, and then eventually splitting the end product up in 2 thousand line chunks for each of us to double check</a:t>
            </a:r>
          </a:p>
          <a:p>
            <a:pPr marL="171450" indent="-171450">
              <a:buFontTx/>
              <a:buChar char="-"/>
            </a:pPr>
            <a:r>
              <a:rPr lang="en-US">
                <a:cs typeface="Arial"/>
              </a:rPr>
              <a:t>Then working with the test harness, we had trouble joining keys in an array</a:t>
            </a:r>
          </a:p>
          <a:p>
            <a:pPr marL="171450" indent="-171450">
              <a:buFontTx/>
              <a:buChar char="-"/>
            </a:pPr>
            <a:r>
              <a:rPr lang="en-US">
                <a:cs typeface="Arial"/>
              </a:rPr>
              <a:t>Because there could be multiple of the same keys in a list, we had to use a fan-out step to get each individual key</a:t>
            </a:r>
          </a:p>
          <a:p>
            <a:pPr marL="171450" indent="-171450">
              <a:buFontTx/>
              <a:buChar char="-"/>
            </a:pPr>
            <a:r>
              <a:rPr lang="en-US">
                <a:cs typeface="Arial"/>
              </a:rPr>
              <a:t>We also did optimization </a:t>
            </a:r>
            <a:r>
              <a:rPr lang="en-US" err="1">
                <a:cs typeface="Arial"/>
              </a:rPr>
              <a:t>topreventing</a:t>
            </a:r>
            <a:r>
              <a:rPr lang="en-US">
                <a:cs typeface="Arial"/>
              </a:rPr>
              <a:t> replication of data, will continue to work on optimizing the joiner in the future as it takes longer than we want for it to run, better way to access the arrays</a:t>
            </a:r>
          </a:p>
          <a:p>
            <a:pPr marL="171450" indent="-171450">
              <a:buFontTx/>
              <a:buChar char="-"/>
            </a:pPr>
            <a:endParaRPr lang="en-US">
              <a:cs typeface="Arial"/>
            </a:endParaRPr>
          </a:p>
          <a:p>
            <a:endParaRPr lang="en-US"/>
          </a:p>
          <a:p>
            <a:pPr marL="628650" lvl="1" indent="-171450">
              <a:buFontTx/>
              <a:buChar char="-"/>
            </a:pPr>
            <a:endParaRPr lang="en-US"/>
          </a:p>
          <a:p>
            <a:pPr marL="628650" lvl="1" indent="-171450">
              <a:buFontTx/>
              <a:buChar char="-"/>
            </a:pPr>
            <a:endParaRPr lang="en-US"/>
          </a:p>
          <a:p>
            <a:pPr marL="628650" lvl="1" indent="-171450">
              <a:buFontTx/>
              <a:buChar char="-"/>
            </a:pPr>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11</a:t>
            </a:fld>
            <a:endParaRPr lang="en-US"/>
          </a:p>
        </p:txBody>
      </p:sp>
    </p:spTree>
    <p:extLst>
      <p:ext uri="{BB962C8B-B14F-4D97-AF65-F5344CB8AC3E}">
        <p14:creationId xmlns:p14="http://schemas.microsoft.com/office/powerpoint/2010/main" val="1086080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Arial"/>
              </a:rPr>
              <a:t>Kristen</a:t>
            </a:r>
            <a:endParaRPr lang="en-US"/>
          </a:p>
          <a:p>
            <a:r>
              <a:rPr lang="en-US"/>
              <a:t>.</a:t>
            </a:r>
          </a:p>
          <a:p>
            <a:r>
              <a:rPr lang="en-US"/>
              <a:t>Here is our Kanban board where you can see an overview of our project. Our done column includes all the mapping logic and unit tests, and setting up test harness.</a:t>
            </a:r>
          </a:p>
          <a:p>
            <a:r>
              <a:rPr lang="en-US"/>
              <a:t>In our demo column, we have the rest of the tasks we’ve completed, including filling in the input canonicals, setting up the joiner, and connecting our mapper to the test harness</a:t>
            </a:r>
          </a:p>
          <a:p>
            <a:r>
              <a:rPr lang="en-US"/>
              <a:t>You can see in our next sprint we have creating specific tests for test harness and creating corresponding expected output canonicals to do 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On backlog we have transitioning </a:t>
            </a:r>
            <a:r>
              <a:rPr lang="en-US" sz="1200"/>
              <a:t>back to the business, which includes </a:t>
            </a:r>
            <a:r>
              <a:rPr lang="en-US"/>
              <a:t>setting up a non prod topic, setting up prod topics and deploying the non prod mapper.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may not get to prod deployment, but that would be something we would set up for our team to takeover.</a:t>
            </a:r>
          </a:p>
          <a:p>
            <a:endParaRPr lang="en-US" sz="1200"/>
          </a:p>
          <a:p>
            <a:endParaRPr lang="en-US"/>
          </a:p>
          <a:p>
            <a:pPr algn="l">
              <a:spcBef>
                <a:spcPts val="600"/>
              </a:spcBef>
            </a:pPr>
            <a:endParaRPr lang="en-US" sz="1200"/>
          </a:p>
          <a:p>
            <a:pPr algn="l">
              <a:spcBef>
                <a:spcPts val="600"/>
              </a:spcBef>
            </a:pPr>
            <a:endParaRPr lang="en-US" sz="1200"/>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12</a:t>
            </a:fld>
            <a:endParaRPr lang="en-US"/>
          </a:p>
        </p:txBody>
      </p:sp>
    </p:spTree>
    <p:extLst>
      <p:ext uri="{BB962C8B-B14F-4D97-AF65-F5344CB8AC3E}">
        <p14:creationId xmlns:p14="http://schemas.microsoft.com/office/powerpoint/2010/main" val="127974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cs typeface="Arial"/>
              </a:rPr>
              <a:t>Kristen</a:t>
            </a:r>
            <a:endParaRPr lang="en-US"/>
          </a:p>
          <a:p>
            <a:pPr>
              <a:lnSpc>
                <a:spcPct val="150000"/>
              </a:lnSpc>
            </a:pPr>
            <a:endParaRPr lang="en-US"/>
          </a:p>
          <a:p>
            <a:pPr>
              <a:lnSpc>
                <a:spcPct val="150000"/>
              </a:lnSpc>
            </a:pPr>
            <a:r>
              <a:rPr lang="en-US"/>
              <a:t>-Create a seamless transition from V2 to V3 for Rally Health</a:t>
            </a:r>
            <a:endParaRPr lang="en-US">
              <a:cs typeface="Arial" panose="020B0604020202020204"/>
            </a:endParaRPr>
          </a:p>
          <a:p>
            <a:pPr>
              <a:lnSpc>
                <a:spcPct val="150000"/>
              </a:lnSpc>
            </a:pPr>
            <a:r>
              <a:rPr lang="en-US">
                <a:cs typeface="Arial" panose="020B0604020202020204"/>
              </a:rPr>
              <a:t>-Completed mapper, set up test harness, and filled in complete canonicals</a:t>
            </a:r>
            <a:endParaRPr lang="en-US"/>
          </a:p>
          <a:p>
            <a:pPr>
              <a:lnSpc>
                <a:spcPct val="150000"/>
              </a:lnSpc>
            </a:pPr>
            <a:r>
              <a:rPr lang="en-US"/>
              <a:t>-Creating tests for the test harness and working towards deployment</a:t>
            </a:r>
          </a:p>
          <a:p>
            <a:pPr>
              <a:lnSpc>
                <a:spcPct val="150000"/>
              </a:lnSpc>
            </a:pPr>
            <a:r>
              <a:rPr lang="en-US">
                <a:cs typeface="Arial"/>
              </a:rPr>
              <a:t>-When rally health is on the V3, they will have a more reliable data stream to calculate their eligibilities and Optum will be saving hundreds of thousands of dollars</a:t>
            </a:r>
          </a:p>
        </p:txBody>
      </p:sp>
      <p:sp>
        <p:nvSpPr>
          <p:cNvPr id="4" name="Slide Number Placeholder 3"/>
          <p:cNvSpPr>
            <a:spLocks noGrp="1"/>
          </p:cNvSpPr>
          <p:nvPr>
            <p:ph type="sldNum" sz="quarter" idx="5"/>
          </p:nvPr>
        </p:nvSpPr>
        <p:spPr/>
        <p:txBody>
          <a:bodyPr/>
          <a:lstStyle/>
          <a:p>
            <a:fld id="{2D5E816B-EE8A-4A59-BF27-832760D86835}" type="slidenum">
              <a:rPr lang="en-US" smtClean="0"/>
              <a:t>13</a:t>
            </a:fld>
            <a:endParaRPr lang="en-US"/>
          </a:p>
        </p:txBody>
      </p:sp>
    </p:spTree>
    <p:extLst>
      <p:ext uri="{BB962C8B-B14F-4D97-AF65-F5344CB8AC3E}">
        <p14:creationId xmlns:p14="http://schemas.microsoft.com/office/powerpoint/2010/main" val="23472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Arial"/>
              </a:rPr>
              <a:t>Tony</a:t>
            </a:r>
          </a:p>
          <a:p>
            <a:pPr>
              <a:defRPr/>
            </a:pPr>
            <a:endParaRPr lang="en-US">
              <a:cs typeface="Arial"/>
            </a:endParaRPr>
          </a:p>
          <a:p>
            <a:pPr marL="0" marR="0" lvl="0" indent="0" algn="l" defTabSz="914400">
              <a:lnSpc>
                <a:spcPct val="100000"/>
              </a:lnSpc>
              <a:spcBef>
                <a:spcPts val="0"/>
              </a:spcBef>
              <a:spcAft>
                <a:spcPts val="0"/>
              </a:spcAft>
              <a:buClrTx/>
              <a:buSzTx/>
              <a:buFontTx/>
              <a:buNone/>
              <a:tabLst/>
              <a:defRPr/>
            </a:pPr>
            <a:r>
              <a:rPr lang="en-US">
                <a:cs typeface="Arial"/>
              </a:rPr>
              <a:t>Standard Assets Engineering Operations</a:t>
            </a:r>
            <a:endParaRPr lang="en-US"/>
          </a:p>
          <a:p>
            <a:pPr rtl="0"/>
            <a:endParaRPr lang="en-US" sz="1200" kern="1200">
              <a:solidFill>
                <a:schemeClr val="tx1"/>
              </a:solidFill>
              <a:effectLst/>
              <a:latin typeface="+mn-lt"/>
              <a:ea typeface="+mn-ea"/>
              <a:cs typeface="+mn-cs"/>
            </a:endParaRPr>
          </a:p>
          <a:p>
            <a:pPr rtl="0"/>
            <a:r>
              <a:rPr lang="en-US" sz="1200" kern="1200">
                <a:solidFill>
                  <a:schemeClr val="tx1"/>
                </a:solidFill>
                <a:effectLst/>
                <a:latin typeface="+mn-lt"/>
                <a:ea typeface="+mn-ea"/>
                <a:cs typeface="+mn-cs"/>
              </a:rPr>
              <a:t>"We partner with Optum data producers and consumers, along with Enterprise Data Architects, to design and implement standard data stores that make the most critical Optum data available to all parts of the business in a common, well understood form.”</a:t>
            </a:r>
            <a:endParaRPr lang="en-US" sz="1200" kern="1200">
              <a:solidFill>
                <a:schemeClr val="tx1"/>
              </a:solidFill>
              <a:effectLst/>
              <a:latin typeface="+mn-lt"/>
              <a:cs typeface="Arial"/>
            </a:endParaRPr>
          </a:p>
          <a:p>
            <a:pPr rtl="0"/>
            <a:endParaRPr lang="en-US" sz="1200" kern="1200">
              <a:solidFill>
                <a:schemeClr val="tx1"/>
              </a:solidFill>
              <a:effectLst/>
              <a:latin typeface="+mn-lt"/>
              <a:ea typeface="+mn-ea"/>
              <a:cs typeface="+mn-cs"/>
            </a:endParaRPr>
          </a:p>
          <a:p>
            <a:pPr rtl="0"/>
            <a:endParaRPr lang="en-US" sz="1200" kern="1200">
              <a:solidFill>
                <a:schemeClr val="tx1"/>
              </a:solidFill>
              <a:effectLst/>
              <a:latin typeface="+mn-lt"/>
              <a:ea typeface="+mn-ea"/>
              <a:cs typeface="+mn-cs"/>
            </a:endParaRPr>
          </a:p>
          <a:p>
            <a:pPr rtl="0"/>
            <a:br>
              <a:rPr lang="en-US">
                <a:cs typeface="+mn-lt"/>
              </a:rPr>
            </a:br>
            <a:endParaRPr lang="en-US"/>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2</a:t>
            </a:fld>
            <a:endParaRPr lang="en-US"/>
          </a:p>
        </p:txBody>
      </p:sp>
    </p:spTree>
    <p:extLst>
      <p:ext uri="{BB962C8B-B14F-4D97-AF65-F5344CB8AC3E}">
        <p14:creationId xmlns:p14="http://schemas.microsoft.com/office/powerpoint/2010/main" val="196847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cs typeface="Calibri"/>
              </a:rPr>
              <a:t>Tony</a:t>
            </a:r>
          </a:p>
          <a:p>
            <a:pPr marL="0" marR="0" lvl="0" indent="0" algn="l" defTabSz="914400">
              <a:lnSpc>
                <a:spcPct val="100000"/>
              </a:lnSpc>
              <a:spcBef>
                <a:spcPts val="0"/>
              </a:spcBef>
              <a:spcAft>
                <a:spcPts val="0"/>
              </a:spcAft>
              <a:buClrTx/>
              <a:buSzTx/>
              <a:buFontTx/>
              <a:buNone/>
              <a:tabLst/>
              <a:defRPr/>
            </a:pPr>
            <a:r>
              <a:rPr lang="en-US">
                <a:latin typeface="Calibri"/>
                <a:cs typeface="Calibri"/>
              </a:rPr>
              <a:t>Rally Health provides reward programs for customers of </a:t>
            </a:r>
            <a:r>
              <a:rPr lang="en-US" err="1">
                <a:latin typeface="Calibri"/>
                <a:cs typeface="Calibri"/>
              </a:rPr>
              <a:t>uhg</a:t>
            </a:r>
            <a:endParaRPr lang="en-US">
              <a:latin typeface="Calibri"/>
              <a:cs typeface="Calibri"/>
            </a:endParaRPr>
          </a:p>
          <a:p>
            <a:pPr marL="0" marR="0" lvl="0" indent="0" algn="l" defTabSz="914400">
              <a:lnSpc>
                <a:spcPct val="100000"/>
              </a:lnSpc>
              <a:spcBef>
                <a:spcPts val="0"/>
              </a:spcBef>
              <a:spcAft>
                <a:spcPts val="0"/>
              </a:spcAft>
              <a:buClrTx/>
              <a:buSzTx/>
              <a:buFontTx/>
              <a:buNone/>
              <a:tabLst/>
              <a:defRPr/>
            </a:pPr>
            <a:r>
              <a:rPr lang="en-US">
                <a:latin typeface="Calibri"/>
                <a:cs typeface="Calibri"/>
              </a:rPr>
              <a:t>Currently check eligibilities through v2 stream</a:t>
            </a:r>
          </a:p>
          <a:p>
            <a:pPr marL="0" marR="0" lvl="0" indent="0" algn="l" defTabSz="914400">
              <a:lnSpc>
                <a:spcPct val="100000"/>
              </a:lnSpc>
              <a:spcBef>
                <a:spcPts val="0"/>
              </a:spcBef>
              <a:spcAft>
                <a:spcPts val="0"/>
              </a:spcAft>
              <a:buClrTx/>
              <a:buSzTx/>
              <a:buFontTx/>
              <a:buNone/>
              <a:tabLst/>
              <a:defRPr/>
            </a:pPr>
            <a:r>
              <a:rPr lang="en-US">
                <a:latin typeface="Calibri"/>
                <a:cs typeface="Calibri"/>
              </a:rPr>
              <a:t>	bad, because of high risk and high cost from limited knowledge, support, and outdated technologies</a:t>
            </a:r>
          </a:p>
          <a:p>
            <a:pPr marL="0" marR="0" lvl="0" indent="0" algn="l" defTabSz="914400">
              <a:lnSpc>
                <a:spcPct val="100000"/>
              </a:lnSpc>
              <a:spcBef>
                <a:spcPts val="0"/>
              </a:spcBef>
              <a:spcAft>
                <a:spcPts val="0"/>
              </a:spcAft>
              <a:buClrTx/>
              <a:buSzTx/>
              <a:buFontTx/>
              <a:buNone/>
              <a:tabLst/>
              <a:defRPr/>
            </a:pPr>
            <a:endParaRPr lang="en-US">
              <a:latin typeface="Calibri"/>
              <a:cs typeface="Calibri"/>
            </a:endParaRPr>
          </a:p>
          <a:p>
            <a:r>
              <a:rPr lang="en-US">
                <a:latin typeface="Calibri"/>
                <a:cs typeface="Calibri"/>
              </a:rPr>
              <a:t>our project is updating Rally Health from V2 canonical streams to V3, therefore reducing cost and risk for us without Rally Health noticing a difference.</a:t>
            </a:r>
          </a:p>
          <a:p>
            <a:r>
              <a:rPr lang="en-US">
                <a:latin typeface="Calibri"/>
                <a:cs typeface="Calibri"/>
              </a:rPr>
              <a:t>Rally will Consume same message, feel no effects. Not impacting consumer</a:t>
            </a:r>
          </a:p>
        </p:txBody>
      </p:sp>
      <p:sp>
        <p:nvSpPr>
          <p:cNvPr id="4" name="Slide Number Placeholder 3"/>
          <p:cNvSpPr>
            <a:spLocks noGrp="1"/>
          </p:cNvSpPr>
          <p:nvPr>
            <p:ph type="sldNum" sz="quarter" idx="5"/>
          </p:nvPr>
        </p:nvSpPr>
        <p:spPr/>
        <p:txBody>
          <a:bodyPr/>
          <a:lstStyle/>
          <a:p>
            <a:fld id="{2D5E816B-EE8A-4A59-BF27-832760D86835}" type="slidenum">
              <a:rPr lang="en-US" smtClean="0"/>
              <a:t>3</a:t>
            </a:fld>
            <a:endParaRPr lang="en-US"/>
          </a:p>
        </p:txBody>
      </p:sp>
    </p:spTree>
    <p:extLst>
      <p:ext uri="{BB962C8B-B14F-4D97-AF65-F5344CB8AC3E}">
        <p14:creationId xmlns:p14="http://schemas.microsoft.com/office/powerpoint/2010/main" val="164792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Tony</a:t>
            </a:r>
          </a:p>
          <a:p>
            <a:endParaRPr lang="en-US">
              <a:latin typeface="Calibri"/>
              <a:cs typeface="Calibri"/>
            </a:endParaRPr>
          </a:p>
          <a:p>
            <a:r>
              <a:rPr lang="en-US">
                <a:latin typeface="Calibri"/>
                <a:cs typeface="Calibri"/>
              </a:rPr>
              <a:t>Use </a:t>
            </a:r>
            <a:r>
              <a:rPr lang="en-US" err="1">
                <a:latin typeface="Calibri"/>
                <a:cs typeface="Calibri"/>
              </a:rPr>
              <a:t>EBaaS</a:t>
            </a:r>
            <a:r>
              <a:rPr lang="en-US">
                <a:latin typeface="Calibri"/>
                <a:cs typeface="Calibri"/>
              </a:rPr>
              <a:t> test harness and mapper to map v3 canonical schemas to Rally schema</a:t>
            </a:r>
          </a:p>
          <a:p>
            <a:r>
              <a:rPr lang="en-US">
                <a:latin typeface="Calibri"/>
                <a:cs typeface="Calibri"/>
              </a:rPr>
              <a:t>Like any software, it requires testing tests that will tell us if our mapping is incorrect. </a:t>
            </a:r>
            <a:endParaRPr lang="en-US"/>
          </a:p>
          <a:p>
            <a:r>
              <a:rPr lang="en-US">
                <a:latin typeface="Calibri"/>
                <a:cs typeface="Calibri"/>
              </a:rPr>
              <a:t>Unit testing to incrementally work through mapper logic, test harness to bring everything together</a:t>
            </a:r>
          </a:p>
        </p:txBody>
      </p:sp>
      <p:sp>
        <p:nvSpPr>
          <p:cNvPr id="4" name="Slide Number Placeholder 3"/>
          <p:cNvSpPr>
            <a:spLocks noGrp="1"/>
          </p:cNvSpPr>
          <p:nvPr>
            <p:ph type="sldNum" sz="quarter" idx="5"/>
          </p:nvPr>
        </p:nvSpPr>
        <p:spPr/>
        <p:txBody>
          <a:bodyPr/>
          <a:lstStyle/>
          <a:p>
            <a:fld id="{2D5E816B-EE8A-4A59-BF27-832760D86835}" type="slidenum">
              <a:rPr lang="en-US" smtClean="0"/>
              <a:t>4</a:t>
            </a:fld>
            <a:endParaRPr lang="en-US"/>
          </a:p>
        </p:txBody>
      </p:sp>
    </p:spTree>
    <p:extLst>
      <p:ext uri="{BB962C8B-B14F-4D97-AF65-F5344CB8AC3E}">
        <p14:creationId xmlns:p14="http://schemas.microsoft.com/office/powerpoint/2010/main" val="410966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Tony</a:t>
            </a:r>
          </a:p>
          <a:p>
            <a:endParaRPr lang="en-US">
              <a:latin typeface="Calibri"/>
              <a:ea typeface="Calibri"/>
              <a:cs typeface="Calibri"/>
            </a:endParaRPr>
          </a:p>
          <a:p>
            <a:pPr marL="171450" indent="-171450">
              <a:buFontTx/>
              <a:buChar char="-"/>
            </a:pPr>
            <a:r>
              <a:rPr lang="en-US">
                <a:latin typeface="Calibri"/>
                <a:ea typeface="Calibri"/>
                <a:cs typeface="Calibri"/>
              </a:rPr>
              <a:t>From our last presentation, our mapper has been finished.</a:t>
            </a:r>
          </a:p>
          <a:p>
            <a:pPr marL="171450" indent="-171450">
              <a:buFontTx/>
              <a:buChar char="-"/>
            </a:pPr>
            <a:r>
              <a:rPr lang="en-US">
                <a:latin typeface="Calibri"/>
                <a:ea typeface="Calibri"/>
                <a:cs typeface="Calibri"/>
              </a:rPr>
              <a:t>Pulls most fields from the eligibility v3 canonical, but also takes other fields from separate canonicals</a:t>
            </a:r>
          </a:p>
          <a:p>
            <a:pPr marL="171450" indent="-171450">
              <a:buFontTx/>
              <a:buChar char="-"/>
            </a:pPr>
            <a:r>
              <a:rPr lang="en-US">
                <a:latin typeface="Calibri"/>
                <a:ea typeface="Calibri"/>
                <a:cs typeface="Calibri"/>
              </a:rPr>
              <a:t>other fields have to pull from different canonicals such as, plan purchases, member population </a:t>
            </a:r>
            <a:r>
              <a:rPr lang="en-US" err="1">
                <a:latin typeface="Calibri"/>
                <a:ea typeface="Calibri"/>
                <a:cs typeface="Calibri"/>
              </a:rPr>
              <a:t>etc</a:t>
            </a:r>
            <a:endParaRPr lang="en-US">
              <a:latin typeface="Calibri"/>
              <a:ea typeface="Calibri"/>
              <a:cs typeface="Calibri"/>
            </a:endParaRPr>
          </a:p>
          <a:p>
            <a:pPr marL="171450" indent="-171450">
              <a:buFontTx/>
              <a:buChar char="-"/>
            </a:pPr>
            <a:r>
              <a:rPr lang="en-US">
                <a:latin typeface="Calibri"/>
                <a:ea typeface="Calibri"/>
                <a:cs typeface="Calibri"/>
              </a:rPr>
              <a:t>all necessary fields get mapped to rally canonical format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atin typeface="Calibri"/>
                <a:cs typeface="Calibri"/>
              </a:rPr>
              <a:t>While Finished, we must create more tests in order to capture and check edge cases</a:t>
            </a:r>
            <a:endParaRPr lang="en-US">
              <a:latin typeface="Calibri"/>
              <a:ea typeface="Calibri"/>
              <a:cs typeface="Calibri"/>
            </a:endParaRPr>
          </a:p>
          <a:p>
            <a:pPr marL="171450" indent="-171450">
              <a:buFontTx/>
              <a:buChar char="-"/>
            </a:pPr>
            <a:r>
              <a:rPr lang="en-US" err="1">
                <a:latin typeface="Calibri"/>
                <a:ea typeface="Calibri"/>
                <a:cs typeface="Calibri"/>
              </a:rPr>
              <a:t>Naren</a:t>
            </a:r>
            <a:r>
              <a:rPr lang="en-US">
                <a:latin typeface="Calibri"/>
                <a:ea typeface="Calibri"/>
                <a:cs typeface="Calibri"/>
              </a:rPr>
              <a:t> will go in depth into the specifics of how we unit tested this </a:t>
            </a:r>
            <a:r>
              <a:rPr lang="en-US" err="1">
                <a:latin typeface="Calibri"/>
                <a:ea typeface="Calibri"/>
                <a:cs typeface="Calibri"/>
              </a:rPr>
              <a:t>mapepr</a:t>
            </a:r>
            <a:endParaRPr lang="en-US">
              <a:latin typeface="Calibri"/>
              <a:ea typeface="Calibri"/>
              <a:cs typeface="Calibri"/>
            </a:endParaRPr>
          </a:p>
          <a:p>
            <a:pPr marL="171450" indent="-171450">
              <a:buFontTx/>
              <a:buChar char="-"/>
            </a:pPr>
            <a:endParaRPr lang="en-US">
              <a:latin typeface="Calibri"/>
              <a:ea typeface="Calibri"/>
              <a:cs typeface="Calibri"/>
            </a:endParaRPr>
          </a:p>
          <a:p>
            <a:pPr marL="171450" indent="-171450">
              <a:buFontTx/>
              <a:buChar char="-"/>
            </a:pPr>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D5E816B-EE8A-4A59-BF27-832760D86835}" type="slidenum">
              <a:rPr lang="en-US" smtClean="0"/>
              <a:t>5</a:t>
            </a:fld>
            <a:endParaRPr lang="en-US"/>
          </a:p>
        </p:txBody>
      </p:sp>
    </p:spTree>
    <p:extLst>
      <p:ext uri="{BB962C8B-B14F-4D97-AF65-F5344CB8AC3E}">
        <p14:creationId xmlns:p14="http://schemas.microsoft.com/office/powerpoint/2010/main" val="3245829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Naren</a:t>
            </a:r>
            <a:endParaRPr lang="en-US"/>
          </a:p>
          <a:p>
            <a:endParaRPr lang="en-US"/>
          </a:p>
          <a:p>
            <a:r>
              <a:rPr lang="en-US"/>
              <a:t>In order to confirm that our mapping was done correctly, we created numerous unit tests for each of the fields that we mapped.</a:t>
            </a:r>
          </a:p>
          <a:p>
            <a:endParaRPr lang="en-US"/>
          </a:p>
          <a:p>
            <a:r>
              <a:rPr lang="en-US"/>
              <a:t>To give a sample of how a unit test work, this diagram shows the testing of the “</a:t>
            </a:r>
            <a:r>
              <a:rPr lang="en-US" err="1"/>
              <a:t>cancelDate</a:t>
            </a:r>
            <a:r>
              <a:rPr lang="en-US"/>
              <a:t>” field</a:t>
            </a:r>
          </a:p>
          <a:p>
            <a:r>
              <a:rPr lang="en-US"/>
              <a:t>-we first found the date that was assigned to the </a:t>
            </a:r>
            <a:r>
              <a:rPr lang="en-US" err="1"/>
              <a:t>cancelDate</a:t>
            </a:r>
            <a:r>
              <a:rPr lang="en-US"/>
              <a:t> field in our eligibility input canonical. </a:t>
            </a:r>
          </a:p>
          <a:p>
            <a:r>
              <a:rPr lang="en-US"/>
              <a:t>-Then we mapped this whole input canonical to the Rally canonical.</a:t>
            </a:r>
          </a:p>
          <a:p>
            <a:r>
              <a:rPr lang="en-US"/>
              <a:t>-Then, in our unit testing, we used an Assert Equal test to compare the cancel Date value we had noted down from our input with the </a:t>
            </a:r>
            <a:r>
              <a:rPr lang="en-US" err="1"/>
              <a:t>cancelDate</a:t>
            </a:r>
            <a:r>
              <a:rPr lang="en-US"/>
              <a:t> field in the Rally Health Canonical.</a:t>
            </a:r>
          </a:p>
          <a:p>
            <a:r>
              <a:rPr lang="en-US"/>
              <a:t>-If these fields matched, the assert equal test would return true and the test passed.</a:t>
            </a:r>
          </a:p>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6</a:t>
            </a:fld>
            <a:endParaRPr lang="en-US"/>
          </a:p>
        </p:txBody>
      </p:sp>
    </p:spTree>
    <p:extLst>
      <p:ext uri="{BB962C8B-B14F-4D97-AF65-F5344CB8AC3E}">
        <p14:creationId xmlns:p14="http://schemas.microsoft.com/office/powerpoint/2010/main" val="135918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Naren</a:t>
            </a:r>
            <a:endParaRPr lang="en-US"/>
          </a:p>
          <a:p>
            <a:endParaRPr lang="en-US"/>
          </a:p>
          <a:p>
            <a:r>
              <a:rPr lang="en-US"/>
              <a:t>-We now have a demo of our unit tests for all our mapped values</a:t>
            </a:r>
          </a:p>
          <a:p>
            <a:r>
              <a:rPr lang="en-US"/>
              <a:t>-You can see all the fields have their own assert equals with the specific value from the input canonical compared to the corresponding fields in the rally health canonical.</a:t>
            </a:r>
          </a:p>
          <a:p>
            <a:r>
              <a:rPr lang="en-US"/>
              <a:t>-The output shows all the fields and that they pass</a:t>
            </a:r>
          </a:p>
          <a:p>
            <a:r>
              <a:rPr lang="en-US"/>
              <a:t>-One thing to keep in mind: there could be edge cases that we did not account for</a:t>
            </a:r>
          </a:p>
          <a:p>
            <a:r>
              <a:rPr lang="en-US"/>
              <a:t>-This is NOT the code for the mapping, which we also did, but just the testing for the mapping</a:t>
            </a:r>
          </a:p>
          <a:p>
            <a:endParaRPr lang="en-US"/>
          </a:p>
          <a:p>
            <a:r>
              <a:rPr lang="en-US"/>
              <a:t>Next, Mason will dive deeper into our second form of testing</a:t>
            </a:r>
          </a:p>
        </p:txBody>
      </p:sp>
      <p:sp>
        <p:nvSpPr>
          <p:cNvPr id="4" name="Slide Number Placeholder 3"/>
          <p:cNvSpPr>
            <a:spLocks noGrp="1"/>
          </p:cNvSpPr>
          <p:nvPr>
            <p:ph type="sldNum" sz="quarter" idx="5"/>
          </p:nvPr>
        </p:nvSpPr>
        <p:spPr/>
        <p:txBody>
          <a:bodyPr/>
          <a:lstStyle/>
          <a:p>
            <a:fld id="{2D5E816B-EE8A-4A59-BF27-832760D86835}" type="slidenum">
              <a:rPr lang="en-US" smtClean="0"/>
              <a:t>7</a:t>
            </a:fld>
            <a:endParaRPr lang="en-US"/>
          </a:p>
        </p:txBody>
      </p:sp>
    </p:spTree>
    <p:extLst>
      <p:ext uri="{BB962C8B-B14F-4D97-AF65-F5344CB8AC3E}">
        <p14:creationId xmlns:p14="http://schemas.microsoft.com/office/powerpoint/2010/main" val="843841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Mason</a:t>
            </a:r>
          </a:p>
          <a:p>
            <a:endParaRPr lang="en-US"/>
          </a:p>
          <a:p>
            <a:r>
              <a:rPr lang="en-US"/>
              <a:t>Here is an overview of what we did with the test harness. </a:t>
            </a:r>
          </a:p>
          <a:p>
            <a:r>
              <a:rPr lang="en-US"/>
              <a:t>First, we set up our joiner topology for all of our input canonicals. </a:t>
            </a:r>
          </a:p>
          <a:p>
            <a:r>
              <a:rPr lang="en-US"/>
              <a:t>The way they are joined together is by their keys. </a:t>
            </a:r>
          </a:p>
          <a:p>
            <a:r>
              <a:rPr lang="en-US"/>
              <a:t>Each canonical has at least one key that we can use. </a:t>
            </a:r>
          </a:p>
          <a:p>
            <a:r>
              <a:rPr lang="en-US"/>
              <a:t>So inside the joiner topology you can see provider selection, eligibility, and member population all had the same key. </a:t>
            </a:r>
          </a:p>
          <a:p>
            <a:r>
              <a:rPr lang="en-US"/>
              <a:t>For plan coverage and plan purchase, eligibility had there keys, but it was in its value section so we used a parent-child step. </a:t>
            </a:r>
          </a:p>
          <a:p>
            <a:r>
              <a:rPr lang="en-US"/>
              <a:t>Next we take all of the joined canonicals and map them. </a:t>
            </a:r>
          </a:p>
          <a:p>
            <a:r>
              <a:rPr lang="en-US"/>
              <a:t>We compare what was mapped with what we are expecting. </a:t>
            </a:r>
          </a:p>
          <a:p>
            <a:r>
              <a:rPr lang="en-US"/>
              <a:t>If there are no differences, the test passes. If there is a difference, then it fails. </a:t>
            </a:r>
          </a:p>
          <a:p>
            <a:r>
              <a:rPr lang="en-US"/>
              <a:t>In the next slide I have a video of a test harness test passing.</a:t>
            </a:r>
          </a:p>
        </p:txBody>
      </p:sp>
      <p:sp>
        <p:nvSpPr>
          <p:cNvPr id="4" name="Slide Number Placeholder 3"/>
          <p:cNvSpPr>
            <a:spLocks noGrp="1"/>
          </p:cNvSpPr>
          <p:nvPr>
            <p:ph type="sldNum" sz="quarter" idx="5"/>
          </p:nvPr>
        </p:nvSpPr>
        <p:spPr/>
        <p:txBody>
          <a:bodyPr/>
          <a:lstStyle/>
          <a:p>
            <a:fld id="{2D5E816B-EE8A-4A59-BF27-832760D86835}" type="slidenum">
              <a:rPr lang="en-US" smtClean="0"/>
              <a:t>8</a:t>
            </a:fld>
            <a:endParaRPr lang="en-US"/>
          </a:p>
        </p:txBody>
      </p:sp>
    </p:spTree>
    <p:extLst>
      <p:ext uri="{BB962C8B-B14F-4D97-AF65-F5344CB8AC3E}">
        <p14:creationId xmlns:p14="http://schemas.microsoft.com/office/powerpoint/2010/main" val="1740251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Mason</a:t>
            </a:r>
          </a:p>
          <a:p>
            <a:endParaRPr lang="en-US"/>
          </a:p>
          <a:p>
            <a:r>
              <a:rPr lang="en-US"/>
              <a:t>Here we have the joiner topology that we talked about in the last slide. We are currently using 4 different topology steps. Then you can see that we ran the test from our configuration folder and got a pass. So that means that all of the mapping that was done was done correctly according to the expected output that we have in the test.</a:t>
            </a:r>
          </a:p>
        </p:txBody>
      </p:sp>
      <p:sp>
        <p:nvSpPr>
          <p:cNvPr id="4" name="Slide Number Placeholder 3"/>
          <p:cNvSpPr>
            <a:spLocks noGrp="1"/>
          </p:cNvSpPr>
          <p:nvPr>
            <p:ph type="sldNum" sz="quarter" idx="5"/>
          </p:nvPr>
        </p:nvSpPr>
        <p:spPr/>
        <p:txBody>
          <a:bodyPr/>
          <a:lstStyle/>
          <a:p>
            <a:fld id="{2D5E816B-EE8A-4A59-BF27-832760D86835}" type="slidenum">
              <a:rPr lang="en-US" smtClean="0"/>
              <a:t>9</a:t>
            </a:fld>
            <a:endParaRPr lang="en-US"/>
          </a:p>
        </p:txBody>
      </p:sp>
    </p:spTree>
    <p:extLst>
      <p:ext uri="{BB962C8B-B14F-4D97-AF65-F5344CB8AC3E}">
        <p14:creationId xmlns:p14="http://schemas.microsoft.com/office/powerpoint/2010/main" val="4039283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struction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B9B688F-3869-4ECE-BE40-DE3ADDF3F07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gray">
          <a:xfrm>
            <a:off x="8421497" y="4243004"/>
            <a:ext cx="3310128" cy="1856495"/>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userDrawn="1"/>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a:solidFill>
                <a:schemeClr val="bg1"/>
              </a:solidFill>
            </a:endParaRPr>
          </a:p>
        </p:txBody>
      </p:sp>
      <p:sp>
        <p:nvSpPr>
          <p:cNvPr id="8" name="TextBox 7">
            <a:extLst>
              <a:ext uri="{FF2B5EF4-FFF2-40B4-BE49-F238E27FC236}">
                <a16:creationId xmlns:a16="http://schemas.microsoft.com/office/drawing/2014/main" id="{144308BD-A2EF-404E-BE32-E7DA086E8C83}"/>
              </a:ext>
            </a:extLst>
          </p:cNvPr>
          <p:cNvSpPr txBox="1"/>
          <p:nvPr userDrawn="1"/>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userDrawn="1"/>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a:solidFill>
                  <a:schemeClr val="tx1"/>
                </a:solidFill>
              </a:rPr>
              <a:t>Released February 2022</a:t>
            </a:r>
          </a:p>
        </p:txBody>
      </p:sp>
      <p:sp>
        <p:nvSpPr>
          <p:cNvPr id="22" name="TextBox 21">
            <a:extLst>
              <a:ext uri="{FF2B5EF4-FFF2-40B4-BE49-F238E27FC236}">
                <a16:creationId xmlns:a16="http://schemas.microsoft.com/office/drawing/2014/main" id="{3E57223A-B05B-4614-AAEA-675CF58D9E9B}"/>
              </a:ext>
            </a:extLst>
          </p:cNvPr>
          <p:cNvSpPr txBox="1"/>
          <p:nvPr userDrawn="1"/>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bwMode="gray">
          <a:xfrm>
            <a:off x="5122888" y="525529"/>
            <a:ext cx="6606362" cy="3714176"/>
          </a:xfrm>
          <a:prstGeom prst="rect">
            <a:avLst/>
          </a:prstGeom>
          <a:ln w="6350">
            <a:solidFill>
              <a:schemeClr val="accent2"/>
            </a:solidFill>
          </a:ln>
        </p:spPr>
      </p:pic>
    </p:spTree>
    <p:extLst>
      <p:ext uri="{BB962C8B-B14F-4D97-AF65-F5344CB8AC3E}">
        <p14:creationId xmlns:p14="http://schemas.microsoft.com/office/powerpoint/2010/main" val="118572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54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8/12/22</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465869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53CF638C-039E-4A48-A8EB-E2D0262E67A1}" type="datetime1">
              <a:rPr lang="en-US" smtClean="0"/>
              <a:t>8/12/22</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a:t>Section title; Arial 55pt, sentence case</a:t>
            </a:r>
          </a:p>
        </p:txBody>
      </p:sp>
    </p:spTree>
    <p:extLst>
      <p:ext uri="{BB962C8B-B14F-4D97-AF65-F5344CB8AC3E}">
        <p14:creationId xmlns:p14="http://schemas.microsoft.com/office/powerpoint/2010/main" val="29125007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7"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291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8/12/22</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485012413"/>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8/12/22</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07871851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8/12/22</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97539037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8/12/22</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8/12/22</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Quotes/</a:t>
            </a:r>
            <a:br>
              <a:rPr lang="en-US" sz="15000" b="1">
                <a:solidFill>
                  <a:schemeClr val="bg1"/>
                </a:solidFill>
              </a:rPr>
            </a:br>
            <a:r>
              <a:rPr lang="en-US" sz="15000" b="1">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48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Covers</a:t>
            </a:r>
          </a:p>
        </p:txBody>
      </p:sp>
    </p:spTree>
    <p:extLst>
      <p:ext uri="{BB962C8B-B14F-4D97-AF65-F5344CB8AC3E}">
        <p14:creationId xmlns:p14="http://schemas.microsoft.com/office/powerpoint/2010/main" val="379671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2335421038"/>
      </p:ext>
    </p:extLst>
  </p:cSld>
  <p:clrMapOvr>
    <a:masterClrMapping/>
  </p:clrMapOvr>
  <p:extLst>
    <p:ext uri="{DCECCB84-F9BA-43D5-87BE-67443E8EF086}">
      <p15:sldGuideLst xmlns:p15="http://schemas.microsoft.com/office/powerpoint/2012/main">
        <p15:guide id="1" orient="horz" pos="1160" userDrawn="1">
          <p15:clr>
            <a:srgbClr val="FBAE40"/>
          </p15:clr>
        </p15:guide>
        <p15:guide id="2" pos="1245" userDrawn="1">
          <p15:clr>
            <a:srgbClr val="FBAE40"/>
          </p15:clr>
        </p15:guide>
        <p15:guide id="3" pos="6433" userDrawn="1">
          <p15:clr>
            <a:srgbClr val="FBAE40"/>
          </p15:clr>
        </p15:guide>
        <p15:guide id="4" orient="horz" pos="292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a:t>Insert attribution photo</a:t>
            </a:r>
          </a:p>
        </p:txBody>
      </p:sp>
    </p:spTree>
    <p:extLst>
      <p:ext uri="{BB962C8B-B14F-4D97-AF65-F5344CB8AC3E}">
        <p14:creationId xmlns:p14="http://schemas.microsoft.com/office/powerpoint/2010/main" val="3320868232"/>
      </p:ext>
    </p:extLst>
  </p:cSld>
  <p:clrMapOvr>
    <a:masterClrMapping/>
  </p:clrMapOvr>
  <p:extLst>
    <p:ext uri="{DCECCB84-F9BA-43D5-87BE-67443E8EF086}">
      <p15:sldGuideLst xmlns:p15="http://schemas.microsoft.com/office/powerpoint/2012/main">
        <p15:guide id="1" pos="1248" userDrawn="1">
          <p15:clr>
            <a:srgbClr val="FFC000"/>
          </p15:clr>
        </p15:guide>
        <p15:guide id="2" pos="6432" userDrawn="1">
          <p15:clr>
            <a:srgbClr val="FFC000"/>
          </p15:clr>
        </p15:guide>
        <p15:guide id="3" orient="horz" pos="904" userDrawn="1">
          <p15:clr>
            <a:srgbClr val="FFC000"/>
          </p15:clr>
        </p15:guide>
        <p15:guide id="4" orient="horz" pos="2448" userDrawn="1">
          <p15:clr>
            <a:srgbClr val="FFC00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Tree>
    <p:extLst>
      <p:ext uri="{BB962C8B-B14F-4D97-AF65-F5344CB8AC3E}">
        <p14:creationId xmlns:p14="http://schemas.microsoft.com/office/powerpoint/2010/main" val="320777113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a:t>Insert attribution photo</a:t>
            </a:r>
          </a:p>
        </p:txBody>
      </p:sp>
    </p:spTree>
    <p:extLst>
      <p:ext uri="{BB962C8B-B14F-4D97-AF65-F5344CB8AC3E}">
        <p14:creationId xmlns:p14="http://schemas.microsoft.com/office/powerpoint/2010/main" val="35246398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42145627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8/12/22</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a:t>Context about fact</a:t>
            </a:r>
          </a:p>
        </p:txBody>
      </p:sp>
    </p:spTree>
    <p:extLst>
      <p:ext uri="{BB962C8B-B14F-4D97-AF65-F5344CB8AC3E}">
        <p14:creationId xmlns:p14="http://schemas.microsoft.com/office/powerpoint/2010/main" val="286323963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40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userDrawn="1"/>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2004102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userDrawn="1"/>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3723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62F8985E-27B6-4353-B1C2-FF7D91FB676E}" type="datetime1">
              <a:rPr lang="en-US" smtClean="0"/>
              <a:t>8/12/22</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a:t>Not for use. Microsoft default.</a:t>
            </a:r>
          </a:p>
        </p:txBody>
      </p:sp>
    </p:spTree>
    <p:extLst>
      <p:ext uri="{BB962C8B-B14F-4D97-AF65-F5344CB8AC3E}">
        <p14:creationId xmlns:p14="http://schemas.microsoft.com/office/powerpoint/2010/main" val="419143014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32546DB0-88F2-4EC8-91FB-D7E51BBBDDDF}"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3" name="Picture 12">
            <a:extLst>
              <a:ext uri="{FF2B5EF4-FFF2-40B4-BE49-F238E27FC236}">
                <a16:creationId xmlns:a16="http://schemas.microsoft.com/office/drawing/2014/main" id="{BDE252CA-B7C1-4F2D-A934-EB57E92D84C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1465427059"/>
      </p:ext>
    </p:extLst>
  </p:cSld>
  <p:clrMapOvr>
    <a:masterClrMapping/>
  </p:clrMapOvr>
  <p:extLst>
    <p:ext uri="{DCECCB84-F9BA-43D5-87BE-67443E8EF086}">
      <p15:sldGuideLst xmlns:p15="http://schemas.microsoft.com/office/powerpoint/2012/main">
        <p15:guide id="2" pos="3259" userDrawn="1">
          <p15:clr>
            <a:srgbClr val="FBAE40"/>
          </p15:clr>
        </p15:guide>
        <p15:guide id="3" orient="horz" pos="2722" userDrawn="1">
          <p15:clr>
            <a:srgbClr val="FBAE40"/>
          </p15:clr>
        </p15:guide>
        <p15:guide id="4" orient="horz" pos="291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DFC8DD5C-8FB7-4018-9662-98EAE87793EC}" type="datetime1">
              <a:rPr lang="en-US" smtClean="0"/>
              <a:t>8/12/22</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27112217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BA550BF9-5CC0-45E0-A929-0C64F4DB7AB1}" type="datetime1">
              <a:rPr lang="en-US" smtClean="0"/>
              <a:t>8/12/22</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488667748"/>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49DC409E-992A-4539-8EF9-A32E9543A062}" type="datetime1">
              <a:rPr lang="en-US" smtClean="0"/>
              <a:t>8/12/22</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311920760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93CC6C9D-7D35-441A-8E7D-B481D2DC7F21}" type="datetime1">
              <a:rPr lang="en-US" smtClean="0"/>
              <a:t>8/12/22</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03367083"/>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BA27F08E-62AF-4984-9352-B1BF15FE0584}" type="datetime1">
              <a:rPr lang="en-US" smtClean="0"/>
              <a:t>8/12/22</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50039794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64BD37AA-1D3A-4134-B436-1DCEC1BAB4B1}" type="datetime1">
              <a:rPr lang="en-US" smtClean="0"/>
              <a:t>8/12/22</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userDrawn="1"/>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a:solidFill>
                <a:schemeClr val="bg2"/>
              </a:solidFill>
              <a:latin typeface="+mj-lt"/>
            </a:endParaRPr>
          </a:p>
        </p:txBody>
      </p:sp>
    </p:spTree>
    <p:extLst>
      <p:ext uri="{BB962C8B-B14F-4D97-AF65-F5344CB8AC3E}">
        <p14:creationId xmlns:p14="http://schemas.microsoft.com/office/powerpoint/2010/main" val="1334358615"/>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02">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16113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03">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12FF9B2B-62EB-453D-883A-F3D1C5D129E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Tree>
    <p:extLst>
      <p:ext uri="{BB962C8B-B14F-4D97-AF65-F5344CB8AC3E}">
        <p14:creationId xmlns:p14="http://schemas.microsoft.com/office/powerpoint/2010/main" val="341320292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04">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2" name="Picture 11">
            <a:extLst>
              <a:ext uri="{FF2B5EF4-FFF2-40B4-BE49-F238E27FC236}">
                <a16:creationId xmlns:a16="http://schemas.microsoft.com/office/drawing/2014/main" id="{F8836543-6FF7-41D0-B888-CCACA6E60FE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6752" y="-1"/>
            <a:ext cx="6175247" cy="6857999"/>
          </a:xfrm>
          <a:prstGeom prst="rect">
            <a:avLst/>
          </a:prstGeom>
        </p:spPr>
      </p:pic>
    </p:spTree>
    <p:extLst>
      <p:ext uri="{BB962C8B-B14F-4D97-AF65-F5344CB8AC3E}">
        <p14:creationId xmlns:p14="http://schemas.microsoft.com/office/powerpoint/2010/main" val="148158091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05">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3" name="Picture 12">
            <a:extLst>
              <a:ext uri="{FF2B5EF4-FFF2-40B4-BE49-F238E27FC236}">
                <a16:creationId xmlns:a16="http://schemas.microsoft.com/office/drawing/2014/main" id="{998D147F-F514-40D3-9F83-705EE8693EF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6019486" y="6071"/>
            <a:ext cx="6169779" cy="6851927"/>
          </a:xfrm>
          <a:prstGeom prst="rect">
            <a:avLst/>
          </a:prstGeom>
        </p:spPr>
      </p:pic>
    </p:spTree>
    <p:extLst>
      <p:ext uri="{BB962C8B-B14F-4D97-AF65-F5344CB8AC3E}">
        <p14:creationId xmlns:p14="http://schemas.microsoft.com/office/powerpoint/2010/main" val="132518447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B7117D9-92EC-4145-9CC6-3498381960D2}"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a:br>
            <a:br>
              <a:rPr lang="en-US"/>
            </a:br>
            <a:r>
              <a:rPr lang="en-US"/>
              <a:t>An image should be inserted into this region, but the dimensions should remain unchanged. To access brand approved photography, visit: library.optum.com.</a:t>
            </a:r>
            <a:br>
              <a:rPr lang="en-US"/>
            </a:br>
            <a:br>
              <a:rPr lang="en-US"/>
            </a:br>
            <a:r>
              <a:rPr lang="en-US"/>
              <a:t>Accessing the above library requires users to be a part of a SECURE group: Optum_Library_Access_Photography.</a:t>
            </a:r>
            <a:br>
              <a:rPr lang="en-US"/>
            </a:br>
            <a:br>
              <a:rPr lang="en-US"/>
            </a:br>
            <a:r>
              <a:rPr lang="en-US"/>
              <a:t>Request access via Secure if necessary.</a:t>
            </a:r>
          </a:p>
        </p:txBody>
      </p:sp>
    </p:spTree>
    <p:extLst>
      <p:ext uri="{BB962C8B-B14F-4D97-AF65-F5344CB8AC3E}">
        <p14:creationId xmlns:p14="http://schemas.microsoft.com/office/powerpoint/2010/main" val="255400050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 Promise">
    <p:bg>
      <p:bgPr>
        <a:solidFill>
          <a:schemeClr val="bg1"/>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8/12/22</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5" name="Picture 8" descr="Icon&#10;&#10;Description automatically generated">
            <a:extLst>
              <a:ext uri="{FF2B5EF4-FFF2-40B4-BE49-F238E27FC236}">
                <a16:creationId xmlns:a16="http://schemas.microsoft.com/office/drawing/2014/main" id="{548F7AB9-C07C-44D3-A45A-509D3091F2E3}"/>
              </a:ext>
            </a:extLst>
          </p:cNvPr>
          <p:cNvPicPr>
            <a:picLocks noChangeAspect="1"/>
          </p:cNvPicPr>
          <p:nvPr userDrawn="1"/>
        </p:nvPicPr>
        <p:blipFill rotWithShape="1">
          <a:blip r:embed="rId4"/>
          <a:srcRect l="24691" r="24691"/>
          <a:stretch/>
        </p:blipFill>
        <p:spPr bwMode="gray">
          <a:xfrm>
            <a:off x="6019800" y="0"/>
            <a:ext cx="6172200" cy="6858000"/>
          </a:xfrm>
          <a:prstGeom prst="rect">
            <a:avLst/>
          </a:prstGeom>
          <a:solidFill>
            <a:schemeClr val="bg2"/>
          </a:solidFill>
        </p:spPr>
      </p:pic>
      <p:sp>
        <p:nvSpPr>
          <p:cNvPr id="10" name="TextBox 9">
            <a:extLst>
              <a:ext uri="{FF2B5EF4-FFF2-40B4-BE49-F238E27FC236}">
                <a16:creationId xmlns:a16="http://schemas.microsoft.com/office/drawing/2014/main" id="{AAF8C1F7-0FC5-4BD5-896B-5EB9642D0AC1}"/>
              </a:ext>
            </a:extLst>
          </p:cNvPr>
          <p:cNvSpPr txBox="1"/>
          <p:nvPr userDrawn="1"/>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a:solidFill>
                  <a:schemeClr val="accent6"/>
                </a:solidFill>
              </a:rPr>
              <a:t>Better, for you</a:t>
            </a:r>
          </a:p>
        </p:txBody>
      </p:sp>
    </p:spTree>
    <p:extLst>
      <p:ext uri="{BB962C8B-B14F-4D97-AF65-F5344CB8AC3E}">
        <p14:creationId xmlns:p14="http://schemas.microsoft.com/office/powerpoint/2010/main" val="782659486"/>
      </p:ext>
    </p:extLst>
  </p:cSld>
  <p:clrMapOvr>
    <a:masterClrMapping/>
  </p:clrMapOvr>
  <p:extLst>
    <p:ext uri="{DCECCB84-F9BA-43D5-87BE-67443E8EF086}">
      <p15:sldGuideLst xmlns:p15="http://schemas.microsoft.com/office/powerpoint/2012/main">
        <p15:guide id="2" pos="3259">
          <p15:clr>
            <a:srgbClr val="FBAE40"/>
          </p15:clr>
        </p15:guide>
        <p15:guide id="4" orient="horz" pos="2845"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8/12/22</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a:t>Confidential property of Optum. Do not distribute or reproduce without express permission from Optum.</a:t>
            </a:r>
          </a:p>
        </p:txBody>
      </p:sp>
      <p:sp>
        <p:nvSpPr>
          <p:cNvPr id="14" name="Copyright">
            <a:extLst>
              <a:ext uri="{FF2B5EF4-FFF2-40B4-BE49-F238E27FC236}">
                <a16:creationId xmlns:a16="http://schemas.microsoft.com/office/drawing/2014/main" id="{60BE7E32-782B-4635-9369-4283481B5B95}"/>
              </a:ext>
            </a:extLst>
          </p:cNvPr>
          <p:cNvSpPr txBox="1"/>
          <p:nvPr userDrawn="1"/>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670" r:id="rId1"/>
    <p:sldLayoutId id="2147483675" r:id="rId2"/>
    <p:sldLayoutId id="2147483667" r:id="rId3"/>
    <p:sldLayoutId id="2147483694" r:id="rId4"/>
    <p:sldLayoutId id="2147483699" r:id="rId5"/>
    <p:sldLayoutId id="2147483700" r:id="rId6"/>
    <p:sldLayoutId id="2147483701" r:id="rId7"/>
    <p:sldLayoutId id="2147483688" r:id="rId8"/>
    <p:sldLayoutId id="2147483703" r:id="rId9"/>
    <p:sldLayoutId id="2147483676" r:id="rId10"/>
    <p:sldLayoutId id="2147483685" r:id="rId11"/>
    <p:sldLayoutId id="2147483684" r:id="rId12"/>
    <p:sldLayoutId id="2147483677" r:id="rId13"/>
    <p:sldLayoutId id="2147483654" r:id="rId14"/>
    <p:sldLayoutId id="2147483662" r:id="rId15"/>
    <p:sldLayoutId id="2147483683" r:id="rId16"/>
    <p:sldLayoutId id="2147483650" r:id="rId17"/>
    <p:sldLayoutId id="2147483655" r:id="rId18"/>
    <p:sldLayoutId id="2147483678" r:id="rId19"/>
    <p:sldLayoutId id="2147483664" r:id="rId20"/>
    <p:sldLayoutId id="2147483696" r:id="rId21"/>
    <p:sldLayoutId id="2147483695" r:id="rId22"/>
    <p:sldLayoutId id="2147483697" r:id="rId23"/>
    <p:sldLayoutId id="2147483692" r:id="rId24"/>
    <p:sldLayoutId id="2147483698" r:id="rId25"/>
    <p:sldLayoutId id="2147483680" r:id="rId26"/>
    <p:sldLayoutId id="2147483663" r:id="rId27"/>
    <p:sldLayoutId id="2147483660" r:id="rId28"/>
    <p:sldLayoutId id="2147483649" r:id="rId29"/>
    <p:sldLayoutId id="2147483652" r:id="rId30"/>
    <p:sldLayoutId id="2147483653" r:id="rId31"/>
    <p:sldLayoutId id="2147483656" r:id="rId32"/>
    <p:sldLayoutId id="2147483657" r:id="rId33"/>
    <p:sldLayoutId id="2147483658" r:id="rId34"/>
    <p:sldLayoutId id="2147483659" r:id="rId35"/>
  </p:sldLayoutIdLst>
  <p:hf sldNum="0" hdr="0" ftr="0" dt="0"/>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41D06-F449-7454-9B5C-9EAF9037186D}"/>
              </a:ext>
            </a:extLst>
          </p:cNvPr>
          <p:cNvSpPr>
            <a:spLocks noGrp="1"/>
          </p:cNvSpPr>
          <p:nvPr>
            <p:ph type="body" idx="1"/>
          </p:nvPr>
        </p:nvSpPr>
        <p:spPr/>
        <p:txBody>
          <a:bodyPr/>
          <a:lstStyle/>
          <a:p>
            <a:r>
              <a:rPr lang="en-US"/>
              <a:t>Team </a:t>
            </a:r>
            <a:r>
              <a:rPr lang="en-US" err="1"/>
              <a:t>Mackers</a:t>
            </a:r>
            <a:endParaRPr lang="en-US"/>
          </a:p>
        </p:txBody>
      </p:sp>
      <p:sp>
        <p:nvSpPr>
          <p:cNvPr id="3" name="Title 2">
            <a:extLst>
              <a:ext uri="{FF2B5EF4-FFF2-40B4-BE49-F238E27FC236}">
                <a16:creationId xmlns:a16="http://schemas.microsoft.com/office/drawing/2014/main" id="{0ECB1609-C8DC-3F60-88F7-606A98A89660}"/>
              </a:ext>
            </a:extLst>
          </p:cNvPr>
          <p:cNvSpPr>
            <a:spLocks noGrp="1"/>
          </p:cNvSpPr>
          <p:nvPr>
            <p:ph type="title"/>
          </p:nvPr>
        </p:nvSpPr>
        <p:spPr>
          <a:xfrm>
            <a:off x="1752600" y="2451107"/>
            <a:ext cx="8686800" cy="1523494"/>
          </a:xfrm>
        </p:spPr>
        <p:txBody>
          <a:bodyPr/>
          <a:lstStyle/>
          <a:p>
            <a:r>
              <a:rPr lang="en-US"/>
              <a:t>Rally Health Eligibility Canonical Update</a:t>
            </a:r>
          </a:p>
        </p:txBody>
      </p:sp>
    </p:spTree>
    <p:extLst>
      <p:ext uri="{BB962C8B-B14F-4D97-AF65-F5344CB8AC3E}">
        <p14:creationId xmlns:p14="http://schemas.microsoft.com/office/powerpoint/2010/main" val="3195215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5E6B9-FA23-1E46-8B67-85AAF78738F9}"/>
              </a:ext>
            </a:extLst>
          </p:cNvPr>
          <p:cNvSpPr>
            <a:spLocks noGrp="1"/>
          </p:cNvSpPr>
          <p:nvPr>
            <p:ph type="title"/>
          </p:nvPr>
        </p:nvSpPr>
        <p:spPr>
          <a:xfrm>
            <a:off x="182880" y="126609"/>
            <a:ext cx="9601200" cy="304699"/>
          </a:xfrm>
        </p:spPr>
        <p:txBody>
          <a:bodyPr/>
          <a:lstStyle/>
          <a:p>
            <a:r>
              <a:rPr lang="en-US"/>
              <a:t>Filling in the Input Canonicals</a:t>
            </a:r>
          </a:p>
        </p:txBody>
      </p:sp>
      <p:pic>
        <p:nvPicPr>
          <p:cNvPr id="15" name="Content Placeholder 14">
            <a:extLst>
              <a:ext uri="{FF2B5EF4-FFF2-40B4-BE49-F238E27FC236}">
                <a16:creationId xmlns:a16="http://schemas.microsoft.com/office/drawing/2014/main" id="{8631CBDB-0DB5-404B-B8B4-DC8E5EF62F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8622" y="540727"/>
            <a:ext cx="5648178" cy="5776546"/>
          </a:xfrm>
        </p:spPr>
      </p:pic>
    </p:spTree>
    <p:extLst>
      <p:ext uri="{BB962C8B-B14F-4D97-AF65-F5344CB8AC3E}">
        <p14:creationId xmlns:p14="http://schemas.microsoft.com/office/powerpoint/2010/main" val="2473508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C9DADB-7537-A3F2-E32E-B044A9F0D713}"/>
              </a:ext>
            </a:extLst>
          </p:cNvPr>
          <p:cNvSpPr>
            <a:spLocks noGrp="1"/>
          </p:cNvSpPr>
          <p:nvPr>
            <p:ph type="title"/>
          </p:nvPr>
        </p:nvSpPr>
        <p:spPr>
          <a:xfrm>
            <a:off x="457199" y="555639"/>
            <a:ext cx="9601200" cy="387798"/>
          </a:xfrm>
        </p:spPr>
        <p:txBody>
          <a:bodyPr/>
          <a:lstStyle/>
          <a:p>
            <a:r>
              <a:rPr lang="en-US" sz="2800"/>
              <a:t>Challenges</a:t>
            </a:r>
          </a:p>
        </p:txBody>
      </p:sp>
      <p:sp>
        <p:nvSpPr>
          <p:cNvPr id="6" name="Rectangle 5">
            <a:extLst>
              <a:ext uri="{FF2B5EF4-FFF2-40B4-BE49-F238E27FC236}">
                <a16:creationId xmlns:a16="http://schemas.microsoft.com/office/drawing/2014/main" id="{DFC93AF5-86F1-FD2D-4469-02961C657B1B}"/>
              </a:ext>
            </a:extLst>
          </p:cNvPr>
          <p:cNvSpPr/>
          <p:nvPr/>
        </p:nvSpPr>
        <p:spPr bwMode="gray">
          <a:xfrm>
            <a:off x="1284946" y="1565280"/>
            <a:ext cx="4439285" cy="4239953"/>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chemeClr val="accent6"/>
              </a:solidFill>
            </a:endParaRPr>
          </a:p>
        </p:txBody>
      </p:sp>
      <p:sp>
        <p:nvSpPr>
          <p:cNvPr id="7" name="Rectangle 6">
            <a:extLst>
              <a:ext uri="{FF2B5EF4-FFF2-40B4-BE49-F238E27FC236}">
                <a16:creationId xmlns:a16="http://schemas.microsoft.com/office/drawing/2014/main" id="{8A4BC185-EE5D-8DFC-2BE9-35A402FFECE3}"/>
              </a:ext>
            </a:extLst>
          </p:cNvPr>
          <p:cNvSpPr/>
          <p:nvPr/>
        </p:nvSpPr>
        <p:spPr>
          <a:xfrm>
            <a:off x="2952089" y="1840837"/>
            <a:ext cx="1069525" cy="369332"/>
          </a:xfrm>
          <a:prstGeom prst="rect">
            <a:avLst/>
          </a:prstGeom>
        </p:spPr>
        <p:txBody>
          <a:bodyPr wrap="none" lIns="91440" tIns="45720" rIns="91440" bIns="45720" anchor="t">
            <a:spAutoFit/>
          </a:bodyPr>
          <a:lstStyle/>
          <a:p>
            <a:pPr algn="ctr">
              <a:spcBef>
                <a:spcPts val="600"/>
              </a:spcBef>
            </a:pPr>
            <a:r>
              <a:rPr lang="en-US">
                <a:solidFill>
                  <a:schemeClr val="accent6"/>
                </a:solidFill>
                <a:cs typeface="Arial"/>
              </a:rPr>
              <a:t>Mapping</a:t>
            </a:r>
          </a:p>
        </p:txBody>
      </p:sp>
      <p:cxnSp>
        <p:nvCxnSpPr>
          <p:cNvPr id="17" name="Straight Connector 16">
            <a:extLst>
              <a:ext uri="{FF2B5EF4-FFF2-40B4-BE49-F238E27FC236}">
                <a16:creationId xmlns:a16="http://schemas.microsoft.com/office/drawing/2014/main" id="{40F929CA-7287-9AD2-4F24-E8DC5B26096C}"/>
              </a:ext>
            </a:extLst>
          </p:cNvPr>
          <p:cNvCxnSpPr>
            <a:cxnSpLocks/>
          </p:cNvCxnSpPr>
          <p:nvPr/>
        </p:nvCxnSpPr>
        <p:spPr bwMode="gray">
          <a:xfrm>
            <a:off x="1996674" y="2025503"/>
            <a:ext cx="955415"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16D90D1-06A4-E585-15CA-E1F8FD568356}"/>
              </a:ext>
            </a:extLst>
          </p:cNvPr>
          <p:cNvCxnSpPr>
            <a:cxnSpLocks/>
          </p:cNvCxnSpPr>
          <p:nvPr/>
        </p:nvCxnSpPr>
        <p:spPr bwMode="gray">
          <a:xfrm>
            <a:off x="4021614" y="2025503"/>
            <a:ext cx="990888"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EEE3BAC-BB50-4520-4A42-4EEBB5235990}"/>
              </a:ext>
            </a:extLst>
          </p:cNvPr>
          <p:cNvSpPr/>
          <p:nvPr/>
        </p:nvSpPr>
        <p:spPr>
          <a:xfrm>
            <a:off x="1774320" y="2589948"/>
            <a:ext cx="3460535" cy="723275"/>
          </a:xfrm>
          <a:prstGeom prst="rect">
            <a:avLst/>
          </a:prstGeom>
        </p:spPr>
        <p:txBody>
          <a:bodyPr wrap="square" lIns="91440" tIns="45720" rIns="91440" bIns="45720" anchor="t">
            <a:spAutoFit/>
          </a:bodyPr>
          <a:lstStyle/>
          <a:p>
            <a:pPr marL="514350" lvl="1" indent="-285750">
              <a:spcBef>
                <a:spcPts val="600"/>
              </a:spcBef>
              <a:buClr>
                <a:srgbClr val="5A5A5A"/>
              </a:buClr>
              <a:buFont typeface="Arial" panose="020B0604020202020204" pitchFamily="34" charset="0"/>
              <a:buChar char="•"/>
            </a:pPr>
            <a:r>
              <a:rPr lang="en-US"/>
              <a:t>Arrays vs non arrays</a:t>
            </a:r>
          </a:p>
          <a:p>
            <a:pPr marL="514350" lvl="1" indent="-285750">
              <a:spcBef>
                <a:spcPts val="600"/>
              </a:spcBef>
              <a:buClr>
                <a:srgbClr val="5A5A5A"/>
              </a:buClr>
              <a:buFont typeface="Arial" panose="020B0604020202020204" pitchFamily="34" charset="0"/>
              <a:buChar char="•"/>
            </a:pPr>
            <a:endParaRPr lang="en-US"/>
          </a:p>
        </p:txBody>
      </p:sp>
      <p:sp>
        <p:nvSpPr>
          <p:cNvPr id="20" name="Rectangle 19">
            <a:extLst>
              <a:ext uri="{FF2B5EF4-FFF2-40B4-BE49-F238E27FC236}">
                <a16:creationId xmlns:a16="http://schemas.microsoft.com/office/drawing/2014/main" id="{C78DF9D4-B156-1703-A0FE-624D9B5FD161}"/>
              </a:ext>
            </a:extLst>
          </p:cNvPr>
          <p:cNvSpPr/>
          <p:nvPr/>
        </p:nvSpPr>
        <p:spPr bwMode="gray">
          <a:xfrm>
            <a:off x="6467769" y="1565280"/>
            <a:ext cx="4439285" cy="4239953"/>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chemeClr val="accent6"/>
              </a:solidFill>
            </a:endParaRPr>
          </a:p>
        </p:txBody>
      </p:sp>
      <p:sp>
        <p:nvSpPr>
          <p:cNvPr id="21" name="Rectangle 20">
            <a:extLst>
              <a:ext uri="{FF2B5EF4-FFF2-40B4-BE49-F238E27FC236}">
                <a16:creationId xmlns:a16="http://schemas.microsoft.com/office/drawing/2014/main" id="{8A9BF7AD-E488-8930-EA77-827F6DDB713D}"/>
              </a:ext>
            </a:extLst>
          </p:cNvPr>
          <p:cNvSpPr/>
          <p:nvPr/>
        </p:nvSpPr>
        <p:spPr>
          <a:xfrm>
            <a:off x="7922712" y="1840837"/>
            <a:ext cx="1531253" cy="369332"/>
          </a:xfrm>
          <a:prstGeom prst="rect">
            <a:avLst/>
          </a:prstGeom>
        </p:spPr>
        <p:txBody>
          <a:bodyPr wrap="none" lIns="91440" tIns="45720" rIns="91440" bIns="45720" anchor="t">
            <a:spAutoFit/>
          </a:bodyPr>
          <a:lstStyle/>
          <a:p>
            <a:pPr algn="ctr">
              <a:spcBef>
                <a:spcPts val="600"/>
              </a:spcBef>
            </a:pPr>
            <a:r>
              <a:rPr lang="en-US">
                <a:solidFill>
                  <a:schemeClr val="accent6"/>
                </a:solidFill>
              </a:rPr>
              <a:t>Test Harness</a:t>
            </a:r>
          </a:p>
        </p:txBody>
      </p:sp>
      <p:cxnSp>
        <p:nvCxnSpPr>
          <p:cNvPr id="22" name="Straight Connector 21">
            <a:extLst>
              <a:ext uri="{FF2B5EF4-FFF2-40B4-BE49-F238E27FC236}">
                <a16:creationId xmlns:a16="http://schemas.microsoft.com/office/drawing/2014/main" id="{5A8A5FD6-1017-A5D0-B048-A7D72E3D2E8C}"/>
              </a:ext>
            </a:extLst>
          </p:cNvPr>
          <p:cNvCxnSpPr>
            <a:cxnSpLocks/>
          </p:cNvCxnSpPr>
          <p:nvPr/>
        </p:nvCxnSpPr>
        <p:spPr bwMode="gray">
          <a:xfrm>
            <a:off x="7179497" y="2025503"/>
            <a:ext cx="814904"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55FE70-1505-7819-2110-67777BC62E43}"/>
              </a:ext>
            </a:extLst>
          </p:cNvPr>
          <p:cNvCxnSpPr>
            <a:cxnSpLocks/>
          </p:cNvCxnSpPr>
          <p:nvPr/>
        </p:nvCxnSpPr>
        <p:spPr bwMode="gray">
          <a:xfrm>
            <a:off x="9380421" y="2025503"/>
            <a:ext cx="814904"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B39EAFB-A83E-CAC9-9886-15109375CA7B}"/>
              </a:ext>
            </a:extLst>
          </p:cNvPr>
          <p:cNvSpPr/>
          <p:nvPr/>
        </p:nvSpPr>
        <p:spPr>
          <a:xfrm>
            <a:off x="6957143" y="2581679"/>
            <a:ext cx="3460535" cy="723275"/>
          </a:xfrm>
          <a:prstGeom prst="rect">
            <a:avLst/>
          </a:prstGeom>
        </p:spPr>
        <p:txBody>
          <a:bodyPr wrap="square" lIns="91440" tIns="45720" rIns="91440" bIns="45720" anchor="t">
            <a:spAutoFit/>
          </a:bodyPr>
          <a:lstStyle/>
          <a:p>
            <a:pPr marL="514350" lvl="1" indent="-285750">
              <a:spcBef>
                <a:spcPts val="600"/>
              </a:spcBef>
              <a:buClr>
                <a:srgbClr val="5A5A5A"/>
              </a:buClr>
              <a:buFont typeface="Arial" panose="020B0604020202020204" pitchFamily="34" charset="0"/>
              <a:buChar char="•"/>
            </a:pPr>
            <a:r>
              <a:rPr lang="en-US">
                <a:cs typeface="Arial"/>
              </a:rPr>
              <a:t>Joining keys in an array</a:t>
            </a:r>
          </a:p>
          <a:p>
            <a:pPr marL="514350" lvl="1" indent="-285750">
              <a:spcBef>
                <a:spcPts val="600"/>
              </a:spcBef>
              <a:buClr>
                <a:srgbClr val="5A5A5A"/>
              </a:buClr>
              <a:buFont typeface="Arial" panose="020B0604020202020204" pitchFamily="34" charset="0"/>
              <a:buChar char="•"/>
            </a:pPr>
            <a:r>
              <a:rPr lang="en-US">
                <a:cs typeface="Arial"/>
              </a:rPr>
              <a:t>Optimization</a:t>
            </a:r>
          </a:p>
        </p:txBody>
      </p:sp>
      <p:cxnSp>
        <p:nvCxnSpPr>
          <p:cNvPr id="15" name="Straight Connector 14">
            <a:extLst>
              <a:ext uri="{FF2B5EF4-FFF2-40B4-BE49-F238E27FC236}">
                <a16:creationId xmlns:a16="http://schemas.microsoft.com/office/drawing/2014/main" id="{9344B9B4-58B3-6240-8B69-97C59AFF85E5}"/>
              </a:ext>
            </a:extLst>
          </p:cNvPr>
          <p:cNvCxnSpPr>
            <a:cxnSpLocks/>
          </p:cNvCxnSpPr>
          <p:nvPr/>
        </p:nvCxnSpPr>
        <p:spPr bwMode="gray">
          <a:xfrm>
            <a:off x="1996674" y="3658897"/>
            <a:ext cx="619517"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2B7A42-4B7F-B346-91CC-94321612C239}"/>
              </a:ext>
            </a:extLst>
          </p:cNvPr>
          <p:cNvCxnSpPr>
            <a:cxnSpLocks/>
          </p:cNvCxnSpPr>
          <p:nvPr/>
        </p:nvCxnSpPr>
        <p:spPr bwMode="gray">
          <a:xfrm flipV="1">
            <a:off x="4437413" y="3632327"/>
            <a:ext cx="575089" cy="2449"/>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ECAD497-9968-E64A-876E-FB9EDCEA57D4}"/>
              </a:ext>
            </a:extLst>
          </p:cNvPr>
          <p:cNvSpPr/>
          <p:nvPr/>
        </p:nvSpPr>
        <p:spPr>
          <a:xfrm>
            <a:off x="2590310" y="3447661"/>
            <a:ext cx="1903086" cy="369332"/>
          </a:xfrm>
          <a:prstGeom prst="rect">
            <a:avLst/>
          </a:prstGeom>
        </p:spPr>
        <p:txBody>
          <a:bodyPr wrap="none" lIns="91440" tIns="45720" rIns="91440" bIns="45720" anchor="t">
            <a:spAutoFit/>
          </a:bodyPr>
          <a:lstStyle/>
          <a:p>
            <a:pPr algn="ctr">
              <a:spcBef>
                <a:spcPts val="600"/>
              </a:spcBef>
            </a:pPr>
            <a:r>
              <a:rPr lang="en-US">
                <a:solidFill>
                  <a:schemeClr val="accent6"/>
                </a:solidFill>
                <a:cs typeface="Arial"/>
              </a:rPr>
              <a:t>Input Canonicals</a:t>
            </a:r>
          </a:p>
        </p:txBody>
      </p:sp>
      <p:sp>
        <p:nvSpPr>
          <p:cNvPr id="29" name="Rectangle 28">
            <a:extLst>
              <a:ext uri="{FF2B5EF4-FFF2-40B4-BE49-F238E27FC236}">
                <a16:creationId xmlns:a16="http://schemas.microsoft.com/office/drawing/2014/main" id="{127F33AC-48E4-3143-BE1C-6BF4B630D42A}"/>
              </a:ext>
            </a:extLst>
          </p:cNvPr>
          <p:cNvSpPr/>
          <p:nvPr/>
        </p:nvSpPr>
        <p:spPr>
          <a:xfrm>
            <a:off x="1811585" y="4178946"/>
            <a:ext cx="3460535" cy="723275"/>
          </a:xfrm>
          <a:prstGeom prst="rect">
            <a:avLst/>
          </a:prstGeom>
        </p:spPr>
        <p:txBody>
          <a:bodyPr wrap="square" lIns="91440" tIns="45720" rIns="91440" bIns="45720" anchor="t">
            <a:spAutoFit/>
          </a:bodyPr>
          <a:lstStyle/>
          <a:p>
            <a:pPr marL="514350" lvl="1" indent="-285750">
              <a:spcBef>
                <a:spcPts val="600"/>
              </a:spcBef>
              <a:buClr>
                <a:srgbClr val="5A5A5A"/>
              </a:buClr>
              <a:buFont typeface="Arial" panose="020B0604020202020204" pitchFamily="34" charset="0"/>
              <a:buChar char="•"/>
            </a:pPr>
            <a:r>
              <a:rPr lang="en-US"/>
              <a:t>Eligibility V3’s length</a:t>
            </a:r>
          </a:p>
          <a:p>
            <a:pPr marL="514350" lvl="1" indent="-285750">
              <a:spcBef>
                <a:spcPts val="600"/>
              </a:spcBef>
              <a:buClr>
                <a:srgbClr val="5A5A5A"/>
              </a:buClr>
              <a:buFont typeface="Arial" panose="020B0604020202020204" pitchFamily="34" charset="0"/>
              <a:buChar char="•"/>
            </a:pPr>
            <a:endParaRPr lang="en-US"/>
          </a:p>
        </p:txBody>
      </p:sp>
    </p:spTree>
    <p:extLst>
      <p:ext uri="{BB962C8B-B14F-4D97-AF65-F5344CB8AC3E}">
        <p14:creationId xmlns:p14="http://schemas.microsoft.com/office/powerpoint/2010/main" val="1792690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21B07C83-1743-C642-9658-A52BDC4E92AF}"/>
              </a:ext>
            </a:extLst>
          </p:cNvPr>
          <p:cNvPicPr>
            <a:picLocks noChangeAspect="1"/>
          </p:cNvPicPr>
          <p:nvPr/>
        </p:nvPicPr>
        <p:blipFill rotWithShape="1">
          <a:blip r:embed="rId3">
            <a:extLst>
              <a:ext uri="{28A0092B-C50C-407E-A947-70E740481C1C}">
                <a14:useLocalDpi xmlns:a14="http://schemas.microsoft.com/office/drawing/2010/main" val="0"/>
              </a:ext>
            </a:extLst>
          </a:blip>
          <a:srcRect t="7568"/>
          <a:stretch/>
        </p:blipFill>
        <p:spPr>
          <a:xfrm>
            <a:off x="0" y="95147"/>
            <a:ext cx="12192000" cy="6667705"/>
          </a:xfrm>
          <a:prstGeom prst="rect">
            <a:avLst/>
          </a:prstGeom>
        </p:spPr>
      </p:pic>
    </p:spTree>
    <p:extLst>
      <p:ext uri="{BB962C8B-B14F-4D97-AF65-F5344CB8AC3E}">
        <p14:creationId xmlns:p14="http://schemas.microsoft.com/office/powerpoint/2010/main" val="19459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666673-483A-15B4-DC94-0E11EF94137A}"/>
              </a:ext>
            </a:extLst>
          </p:cNvPr>
          <p:cNvSpPr>
            <a:spLocks noGrp="1"/>
          </p:cNvSpPr>
          <p:nvPr>
            <p:ph type="title"/>
          </p:nvPr>
        </p:nvSpPr>
        <p:spPr>
          <a:xfrm>
            <a:off x="457199" y="555639"/>
            <a:ext cx="9601200" cy="443198"/>
          </a:xfrm>
        </p:spPr>
        <p:txBody>
          <a:bodyPr/>
          <a:lstStyle/>
          <a:p>
            <a:r>
              <a:rPr lang="en-US" sz="3200">
                <a:cs typeface="Arial"/>
              </a:rPr>
              <a:t>Conclusion</a:t>
            </a:r>
            <a:endParaRPr lang="en-US" sz="3200"/>
          </a:p>
        </p:txBody>
      </p:sp>
      <p:graphicFrame>
        <p:nvGraphicFramePr>
          <p:cNvPr id="4" name="Diagram 4">
            <a:extLst>
              <a:ext uri="{FF2B5EF4-FFF2-40B4-BE49-F238E27FC236}">
                <a16:creationId xmlns:a16="http://schemas.microsoft.com/office/drawing/2014/main" id="{749DB900-FCCF-2C3E-BEAF-81F124875406}"/>
              </a:ext>
            </a:extLst>
          </p:cNvPr>
          <p:cNvGraphicFramePr/>
          <p:nvPr>
            <p:extLst>
              <p:ext uri="{D42A27DB-BD31-4B8C-83A1-F6EECF244321}">
                <p14:modId xmlns:p14="http://schemas.microsoft.com/office/powerpoint/2010/main" val="3272492949"/>
              </p:ext>
            </p:extLst>
          </p:nvPr>
        </p:nvGraphicFramePr>
        <p:xfrm>
          <a:off x="3417684" y="1305962"/>
          <a:ext cx="5356633" cy="4246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969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21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A21C-0244-DDFA-83BF-741B8F6AD785}"/>
              </a:ext>
            </a:extLst>
          </p:cNvPr>
          <p:cNvSpPr>
            <a:spLocks noGrp="1"/>
          </p:cNvSpPr>
          <p:nvPr>
            <p:ph type="title"/>
          </p:nvPr>
        </p:nvSpPr>
        <p:spPr/>
        <p:txBody>
          <a:bodyPr/>
          <a:lstStyle/>
          <a:p>
            <a:r>
              <a:rPr lang="en-US">
                <a:cs typeface="Arial"/>
              </a:rPr>
              <a:t>Introduction</a:t>
            </a:r>
            <a:endParaRPr lang="en-US"/>
          </a:p>
        </p:txBody>
      </p:sp>
      <p:sp>
        <p:nvSpPr>
          <p:cNvPr id="7" name="TextBox 6">
            <a:extLst>
              <a:ext uri="{FF2B5EF4-FFF2-40B4-BE49-F238E27FC236}">
                <a16:creationId xmlns:a16="http://schemas.microsoft.com/office/drawing/2014/main" id="{CA11E001-7A19-1B00-C12A-918A9030563C}"/>
              </a:ext>
            </a:extLst>
          </p:cNvPr>
          <p:cNvSpPr txBox="1"/>
          <p:nvPr/>
        </p:nvSpPr>
        <p:spPr bwMode="gray">
          <a:xfrm>
            <a:off x="3638354" y="4590184"/>
            <a:ext cx="2391507"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Kristen Hawken</a:t>
            </a:r>
          </a:p>
          <a:p>
            <a:pPr algn="ctr">
              <a:spcBef>
                <a:spcPts val="600"/>
              </a:spcBef>
            </a:pPr>
            <a:r>
              <a:rPr lang="en-US" sz="1400">
                <a:solidFill>
                  <a:srgbClr val="000000"/>
                </a:solidFill>
                <a:cs typeface="Arial"/>
              </a:rPr>
              <a:t>Iowa State</a:t>
            </a:r>
            <a:endParaRPr lang="en-US">
              <a:solidFill>
                <a:srgbClr val="000000"/>
              </a:solidFill>
              <a:cs typeface="Arial"/>
            </a:endParaRPr>
          </a:p>
        </p:txBody>
      </p:sp>
      <p:sp>
        <p:nvSpPr>
          <p:cNvPr id="8" name="TextBox 7">
            <a:extLst>
              <a:ext uri="{FF2B5EF4-FFF2-40B4-BE49-F238E27FC236}">
                <a16:creationId xmlns:a16="http://schemas.microsoft.com/office/drawing/2014/main" id="{E6E93FFE-1045-A720-63DA-313CF3CB9944}"/>
              </a:ext>
            </a:extLst>
          </p:cNvPr>
          <p:cNvSpPr txBox="1"/>
          <p:nvPr/>
        </p:nvSpPr>
        <p:spPr bwMode="gray">
          <a:xfrm>
            <a:off x="1349691" y="4590184"/>
            <a:ext cx="193324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Tony Cai</a:t>
            </a:r>
          </a:p>
          <a:p>
            <a:pPr algn="ctr">
              <a:spcBef>
                <a:spcPts val="600"/>
              </a:spcBef>
            </a:pPr>
            <a:r>
              <a:rPr lang="en-US" sz="1400">
                <a:solidFill>
                  <a:srgbClr val="000000"/>
                </a:solidFill>
                <a:cs typeface="Arial"/>
              </a:rPr>
              <a:t>University of Minnesota</a:t>
            </a:r>
            <a:endParaRPr lang="en-US">
              <a:solidFill>
                <a:srgbClr val="000000"/>
              </a:solidFill>
              <a:cs typeface="Arial"/>
            </a:endParaRPr>
          </a:p>
        </p:txBody>
      </p:sp>
      <p:sp>
        <p:nvSpPr>
          <p:cNvPr id="10" name="TextBox 9">
            <a:extLst>
              <a:ext uri="{FF2B5EF4-FFF2-40B4-BE49-F238E27FC236}">
                <a16:creationId xmlns:a16="http://schemas.microsoft.com/office/drawing/2014/main" id="{34BB7EB7-7083-F593-8968-B18595805801}"/>
              </a:ext>
            </a:extLst>
          </p:cNvPr>
          <p:cNvSpPr txBox="1"/>
          <p:nvPr/>
        </p:nvSpPr>
        <p:spPr bwMode="gray">
          <a:xfrm>
            <a:off x="6411804" y="4590184"/>
            <a:ext cx="193324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err="1">
                <a:solidFill>
                  <a:srgbClr val="000000"/>
                </a:solidFill>
              </a:rPr>
              <a:t>Naren</a:t>
            </a:r>
            <a:r>
              <a:rPr lang="en-US" sz="1400">
                <a:solidFill>
                  <a:srgbClr val="000000"/>
                </a:solidFill>
              </a:rPr>
              <a:t> </a:t>
            </a:r>
            <a:r>
              <a:rPr lang="en-US" sz="1400" err="1">
                <a:solidFill>
                  <a:srgbClr val="000000"/>
                </a:solidFill>
              </a:rPr>
              <a:t>Nandyal</a:t>
            </a:r>
            <a:endParaRPr lang="en-US" sz="1400">
              <a:solidFill>
                <a:srgbClr val="000000"/>
              </a:solidFill>
            </a:endParaRPr>
          </a:p>
          <a:p>
            <a:pPr algn="ctr">
              <a:spcBef>
                <a:spcPts val="600"/>
              </a:spcBef>
            </a:pPr>
            <a:r>
              <a:rPr lang="en-US" sz="1400">
                <a:solidFill>
                  <a:srgbClr val="000000"/>
                </a:solidFill>
                <a:cs typeface="Arial"/>
              </a:rPr>
              <a:t>University of Minnesota</a:t>
            </a:r>
          </a:p>
        </p:txBody>
      </p:sp>
      <p:sp>
        <p:nvSpPr>
          <p:cNvPr id="11" name="TextBox 10">
            <a:extLst>
              <a:ext uri="{FF2B5EF4-FFF2-40B4-BE49-F238E27FC236}">
                <a16:creationId xmlns:a16="http://schemas.microsoft.com/office/drawing/2014/main" id="{DD2AB73E-8265-E355-25D7-4D5B1B1AEAD1}"/>
              </a:ext>
            </a:extLst>
          </p:cNvPr>
          <p:cNvSpPr txBox="1"/>
          <p:nvPr/>
        </p:nvSpPr>
        <p:spPr bwMode="gray">
          <a:xfrm>
            <a:off x="8825815" y="4590184"/>
            <a:ext cx="1842655" cy="7232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600"/>
              </a:spcBef>
            </a:pPr>
            <a:r>
              <a:rPr lang="en-US" sz="1400">
                <a:solidFill>
                  <a:srgbClr val="000000"/>
                </a:solidFill>
              </a:rPr>
              <a:t>Mason Schmidt</a:t>
            </a:r>
          </a:p>
          <a:p>
            <a:pPr algn="ctr">
              <a:spcBef>
                <a:spcPts val="600"/>
              </a:spcBef>
            </a:pPr>
            <a:r>
              <a:rPr lang="en-US" sz="1400">
                <a:solidFill>
                  <a:srgbClr val="000000"/>
                </a:solidFill>
                <a:cs typeface="Arial"/>
              </a:rPr>
              <a:t>Pensacola Christian College</a:t>
            </a:r>
            <a:endParaRPr lang="en-US">
              <a:solidFill>
                <a:srgbClr val="000000"/>
              </a:solidFill>
              <a:cs typeface="Arial"/>
            </a:endParaRPr>
          </a:p>
        </p:txBody>
      </p:sp>
      <p:pic>
        <p:nvPicPr>
          <p:cNvPr id="9" name="Picture 11">
            <a:extLst>
              <a:ext uri="{FF2B5EF4-FFF2-40B4-BE49-F238E27FC236}">
                <a16:creationId xmlns:a16="http://schemas.microsoft.com/office/drawing/2014/main" id="{571514A1-9FFA-8037-372F-5E167BB52388}"/>
              </a:ext>
            </a:extLst>
          </p:cNvPr>
          <p:cNvPicPr>
            <a:picLocks noChangeAspect="1"/>
          </p:cNvPicPr>
          <p:nvPr/>
        </p:nvPicPr>
        <p:blipFill rotWithShape="1">
          <a:blip r:embed="rId3"/>
          <a:srcRect l="39029" t="28428" r="25114" b="37825"/>
          <a:stretch/>
        </p:blipFill>
        <p:spPr>
          <a:xfrm>
            <a:off x="6439559" y="1790437"/>
            <a:ext cx="1905485" cy="2699806"/>
          </a:xfrm>
          <a:prstGeom prst="rect">
            <a:avLst/>
          </a:prstGeom>
        </p:spPr>
      </p:pic>
      <p:pic>
        <p:nvPicPr>
          <p:cNvPr id="14" name="Picture 13" descr="A picture containing person, tree, outdoor, smiling&#10;&#10;Description automatically generated">
            <a:extLst>
              <a:ext uri="{FF2B5EF4-FFF2-40B4-BE49-F238E27FC236}">
                <a16:creationId xmlns:a16="http://schemas.microsoft.com/office/drawing/2014/main" id="{FB2FA531-FC87-1409-F8E3-F619F80B1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691" y="1790437"/>
            <a:ext cx="2175478" cy="2665543"/>
          </a:xfrm>
          <a:prstGeom prst="rect">
            <a:avLst/>
          </a:prstGeom>
        </p:spPr>
      </p:pic>
      <p:pic>
        <p:nvPicPr>
          <p:cNvPr id="3" name="Picture 2">
            <a:extLst>
              <a:ext uri="{FF2B5EF4-FFF2-40B4-BE49-F238E27FC236}">
                <a16:creationId xmlns:a16="http://schemas.microsoft.com/office/drawing/2014/main" id="{C73E6133-D782-2D43-887E-2838AD430A13}"/>
              </a:ext>
            </a:extLst>
          </p:cNvPr>
          <p:cNvPicPr>
            <a:picLocks noChangeAspect="1"/>
          </p:cNvPicPr>
          <p:nvPr/>
        </p:nvPicPr>
        <p:blipFill>
          <a:blip r:embed="rId5"/>
          <a:stretch>
            <a:fillRect/>
          </a:stretch>
        </p:blipFill>
        <p:spPr>
          <a:xfrm>
            <a:off x="8762138" y="1790437"/>
            <a:ext cx="1999157" cy="2665543"/>
          </a:xfrm>
          <a:prstGeom prst="rect">
            <a:avLst/>
          </a:prstGeom>
        </p:spPr>
      </p:pic>
      <p:pic>
        <p:nvPicPr>
          <p:cNvPr id="5" name="Picture 5">
            <a:extLst>
              <a:ext uri="{FF2B5EF4-FFF2-40B4-BE49-F238E27FC236}">
                <a16:creationId xmlns:a16="http://schemas.microsoft.com/office/drawing/2014/main" id="{20E3A91C-0AFD-4D91-0D4F-35886A02DC54}"/>
              </a:ext>
            </a:extLst>
          </p:cNvPr>
          <p:cNvPicPr>
            <a:picLocks noChangeAspect="1"/>
          </p:cNvPicPr>
          <p:nvPr/>
        </p:nvPicPr>
        <p:blipFill rotWithShape="1">
          <a:blip r:embed="rId6"/>
          <a:srcRect l="3475" t="6458" r="3490" b="5625"/>
          <a:stretch/>
        </p:blipFill>
        <p:spPr>
          <a:xfrm>
            <a:off x="3857692" y="1753881"/>
            <a:ext cx="2164773" cy="2699806"/>
          </a:xfrm>
          <a:prstGeom prst="rect">
            <a:avLst/>
          </a:prstGeom>
        </p:spPr>
      </p:pic>
    </p:spTree>
    <p:extLst>
      <p:ext uri="{BB962C8B-B14F-4D97-AF65-F5344CB8AC3E}">
        <p14:creationId xmlns:p14="http://schemas.microsoft.com/office/powerpoint/2010/main" val="424453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4098D-F1B1-6D76-425E-32E4821C4333}"/>
              </a:ext>
            </a:extLst>
          </p:cNvPr>
          <p:cNvSpPr>
            <a:spLocks noGrp="1"/>
          </p:cNvSpPr>
          <p:nvPr>
            <p:ph type="body" sz="quarter" idx="13"/>
          </p:nvPr>
        </p:nvSpPr>
        <p:spPr>
          <a:xfrm>
            <a:off x="5527556" y="1303735"/>
            <a:ext cx="5859582" cy="4165243"/>
          </a:xfrm>
        </p:spPr>
        <p:txBody>
          <a:bodyPr vert="horz" wrap="square" lIns="0" tIns="0" rIns="0" bIns="0" rtlCol="0" anchor="t">
            <a:spAutoFit/>
          </a:bodyPr>
          <a:lstStyle/>
          <a:p>
            <a:pPr>
              <a:lnSpc>
                <a:spcPct val="150000"/>
              </a:lnSpc>
            </a:pPr>
            <a:r>
              <a:rPr lang="en-US" sz="2000">
                <a:cs typeface="Arial"/>
              </a:rPr>
              <a:t>Background:</a:t>
            </a:r>
          </a:p>
          <a:p>
            <a:pPr>
              <a:lnSpc>
                <a:spcPct val="150000"/>
              </a:lnSpc>
            </a:pPr>
            <a:endParaRPr lang="en-US" sz="2000" b="0">
              <a:cs typeface="Arial"/>
            </a:endParaRPr>
          </a:p>
          <a:p>
            <a:pPr marL="285750" indent="-285750">
              <a:lnSpc>
                <a:spcPct val="150000"/>
              </a:lnSpc>
              <a:buFont typeface="Arial" panose="020B0604020202020204" pitchFamily="34" charset="0"/>
              <a:buChar char="•"/>
            </a:pPr>
            <a:r>
              <a:rPr lang="en-US" sz="1800" b="0"/>
              <a:t>V2: the old way of constructing canonical streams</a:t>
            </a:r>
          </a:p>
          <a:p>
            <a:pPr marL="514350" lvl="1" indent="-285750">
              <a:lnSpc>
                <a:spcPct val="150000"/>
              </a:lnSpc>
            </a:pPr>
            <a:r>
              <a:rPr lang="en-US">
                <a:cs typeface="Arial"/>
              </a:rPr>
              <a:t>Costly</a:t>
            </a:r>
          </a:p>
          <a:p>
            <a:pPr marL="514350" lvl="1" indent="-285750">
              <a:lnSpc>
                <a:spcPct val="150000"/>
              </a:lnSpc>
            </a:pPr>
            <a:r>
              <a:rPr lang="en-US" b="0">
                <a:cs typeface="Arial"/>
              </a:rPr>
              <a:t>Risky</a:t>
            </a:r>
          </a:p>
          <a:p>
            <a:pPr marL="514350" lvl="1" indent="-285750">
              <a:lnSpc>
                <a:spcPct val="150000"/>
              </a:lnSpc>
            </a:pPr>
            <a:endParaRPr lang="en-US" b="0">
              <a:cs typeface="Arial"/>
            </a:endParaRPr>
          </a:p>
          <a:p>
            <a:pPr marL="285750" indent="-285750">
              <a:lnSpc>
                <a:spcPct val="150000"/>
              </a:lnSpc>
              <a:buFont typeface="Arial" panose="020B0604020202020204" pitchFamily="34" charset="0"/>
              <a:buChar char="•"/>
            </a:pPr>
            <a:r>
              <a:rPr lang="en-US" sz="1800" b="0"/>
              <a:t>V3: current way of constructing canonical streams</a:t>
            </a:r>
          </a:p>
          <a:p>
            <a:pPr marL="514350" lvl="1" indent="-285750">
              <a:lnSpc>
                <a:spcPct val="150000"/>
              </a:lnSpc>
            </a:pPr>
            <a:r>
              <a:rPr lang="en-US">
                <a:cs typeface="Arial"/>
              </a:rPr>
              <a:t>Simplify transition</a:t>
            </a:r>
          </a:p>
          <a:p>
            <a:pPr marL="514350" lvl="1" indent="-285750">
              <a:lnSpc>
                <a:spcPct val="150000"/>
              </a:lnSpc>
            </a:pPr>
            <a:r>
              <a:rPr lang="en-US">
                <a:cs typeface="Arial"/>
              </a:rPr>
              <a:t>$250-300k Savings/Month</a:t>
            </a:r>
          </a:p>
        </p:txBody>
      </p:sp>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a:xfrm>
            <a:off x="457199" y="555639"/>
            <a:ext cx="9601200" cy="387798"/>
          </a:xfrm>
        </p:spPr>
        <p:txBody>
          <a:bodyPr/>
          <a:lstStyle/>
          <a:p>
            <a:r>
              <a:rPr lang="en-US" sz="2800"/>
              <a:t>Problem</a:t>
            </a:r>
            <a:r>
              <a:rPr lang="en-US"/>
              <a:t> </a:t>
            </a:r>
            <a:r>
              <a:rPr lang="en-US" sz="2800"/>
              <a:t>Statement</a:t>
            </a:r>
          </a:p>
        </p:txBody>
      </p:sp>
      <p:cxnSp>
        <p:nvCxnSpPr>
          <p:cNvPr id="8" name="Straight Connector 7">
            <a:extLst>
              <a:ext uri="{FF2B5EF4-FFF2-40B4-BE49-F238E27FC236}">
                <a16:creationId xmlns:a16="http://schemas.microsoft.com/office/drawing/2014/main" id="{441319A1-1378-CCD9-96F2-A4FF343E9FA0}"/>
              </a:ext>
            </a:extLst>
          </p:cNvPr>
          <p:cNvCxnSpPr>
            <a:cxnSpLocks/>
          </p:cNvCxnSpPr>
          <p:nvPr/>
        </p:nvCxnSpPr>
        <p:spPr bwMode="gray">
          <a:xfrm>
            <a:off x="5527556" y="1745321"/>
            <a:ext cx="4993620"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Icon&#10;&#10;Description automatically generated">
            <a:extLst>
              <a:ext uri="{FF2B5EF4-FFF2-40B4-BE49-F238E27FC236}">
                <a16:creationId xmlns:a16="http://schemas.microsoft.com/office/drawing/2014/main" id="{B4C00790-E354-0952-868E-171AD2E40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5551" y="2709676"/>
            <a:ext cx="860854" cy="860854"/>
          </a:xfrm>
          <a:prstGeom prst="rect">
            <a:avLst/>
          </a:prstGeom>
        </p:spPr>
      </p:pic>
      <p:pic>
        <p:nvPicPr>
          <p:cNvPr id="10" name="Picture 9" descr="Icon&#10;&#10;Description automatically generated">
            <a:extLst>
              <a:ext uri="{FF2B5EF4-FFF2-40B4-BE49-F238E27FC236}">
                <a16:creationId xmlns:a16="http://schemas.microsoft.com/office/drawing/2014/main" id="{FB627465-0844-5A0C-B707-4016A3271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551" y="4533735"/>
            <a:ext cx="860854" cy="860854"/>
          </a:xfrm>
          <a:prstGeom prst="rect">
            <a:avLst/>
          </a:prstGeom>
        </p:spPr>
      </p:pic>
      <p:sp>
        <p:nvSpPr>
          <p:cNvPr id="11" name="TextBox 10">
            <a:extLst>
              <a:ext uri="{FF2B5EF4-FFF2-40B4-BE49-F238E27FC236}">
                <a16:creationId xmlns:a16="http://schemas.microsoft.com/office/drawing/2014/main" id="{FE8F7E2E-D036-7B19-A8D9-18BAC7D19A71}"/>
              </a:ext>
            </a:extLst>
          </p:cNvPr>
          <p:cNvSpPr txBox="1"/>
          <p:nvPr/>
        </p:nvSpPr>
        <p:spPr bwMode="gray">
          <a:xfrm>
            <a:off x="476447" y="1745321"/>
            <a:ext cx="914401" cy="738664"/>
          </a:xfrm>
          <a:prstGeom prst="rect">
            <a:avLst/>
          </a:prstGeom>
          <a:noFill/>
        </p:spPr>
        <p:txBody>
          <a:bodyPr vert="horz" wrap="square" lIns="0" tIns="0" rIns="0" bIns="0" rtlCol="0">
            <a:spAutoFit/>
          </a:bodyPr>
          <a:lstStyle/>
          <a:p>
            <a:pPr algn="l">
              <a:spcBef>
                <a:spcPts val="600"/>
              </a:spcBef>
            </a:pPr>
            <a:r>
              <a:rPr lang="en-US" sz="4800">
                <a:solidFill>
                  <a:schemeClr val="tx2">
                    <a:lumMod val="60000"/>
                    <a:lumOff val="40000"/>
                  </a:schemeClr>
                </a:solidFill>
              </a:rPr>
              <a:t>V2</a:t>
            </a:r>
          </a:p>
        </p:txBody>
      </p:sp>
      <p:sp>
        <p:nvSpPr>
          <p:cNvPr id="12" name="TextBox 11">
            <a:extLst>
              <a:ext uri="{FF2B5EF4-FFF2-40B4-BE49-F238E27FC236}">
                <a16:creationId xmlns:a16="http://schemas.microsoft.com/office/drawing/2014/main" id="{2C9B1E5E-8426-105B-FB8B-361E325A7B9D}"/>
              </a:ext>
            </a:extLst>
          </p:cNvPr>
          <p:cNvSpPr txBox="1"/>
          <p:nvPr/>
        </p:nvSpPr>
        <p:spPr bwMode="gray">
          <a:xfrm>
            <a:off x="3612516" y="1745321"/>
            <a:ext cx="914401" cy="738664"/>
          </a:xfrm>
          <a:prstGeom prst="rect">
            <a:avLst/>
          </a:prstGeom>
          <a:noFill/>
        </p:spPr>
        <p:txBody>
          <a:bodyPr vert="horz" wrap="square" lIns="0" tIns="0" rIns="0" bIns="0" rtlCol="0">
            <a:spAutoFit/>
          </a:bodyPr>
          <a:lstStyle/>
          <a:p>
            <a:pPr>
              <a:spcBef>
                <a:spcPts val="600"/>
              </a:spcBef>
            </a:pPr>
            <a:r>
              <a:rPr lang="en-US" sz="4800">
                <a:solidFill>
                  <a:srgbClr val="64FE77"/>
                </a:solidFill>
              </a:rPr>
              <a:t>V3</a:t>
            </a:r>
          </a:p>
        </p:txBody>
      </p:sp>
      <p:cxnSp>
        <p:nvCxnSpPr>
          <p:cNvPr id="13" name="Straight Arrow Connector 12">
            <a:extLst>
              <a:ext uri="{FF2B5EF4-FFF2-40B4-BE49-F238E27FC236}">
                <a16:creationId xmlns:a16="http://schemas.microsoft.com/office/drawing/2014/main" id="{3F1CE131-3BEF-0DEE-A1FF-08BF1C83DBFF}"/>
              </a:ext>
            </a:extLst>
          </p:cNvPr>
          <p:cNvCxnSpPr>
            <a:cxnSpLocks/>
          </p:cNvCxnSpPr>
          <p:nvPr/>
        </p:nvCxnSpPr>
        <p:spPr bwMode="gray">
          <a:xfrm>
            <a:off x="1477086" y="2121920"/>
            <a:ext cx="2002975" cy="0"/>
          </a:xfrm>
          <a:prstGeom prst="straightConnector1">
            <a:avLst/>
          </a:prstGeom>
          <a:ln w="22225"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E5C04B-AF4A-9CFE-507D-C86AE9DCD029}"/>
              </a:ext>
            </a:extLst>
          </p:cNvPr>
          <p:cNvSpPr txBox="1"/>
          <p:nvPr/>
        </p:nvSpPr>
        <p:spPr bwMode="gray">
          <a:xfrm>
            <a:off x="1078368" y="4025160"/>
            <a:ext cx="3111095" cy="677108"/>
          </a:xfrm>
          <a:prstGeom prst="rect">
            <a:avLst/>
          </a:prstGeom>
          <a:noFill/>
        </p:spPr>
        <p:txBody>
          <a:bodyPr vert="horz" wrap="square" lIns="0" tIns="0" rIns="0" bIns="0" rtlCol="0">
            <a:spAutoFit/>
          </a:bodyPr>
          <a:lstStyle/>
          <a:p>
            <a:pPr algn="l">
              <a:spcBef>
                <a:spcPts val="600"/>
              </a:spcBef>
            </a:pPr>
            <a:r>
              <a:rPr lang="en-US" sz="4400"/>
              <a:t>Rally Health</a:t>
            </a:r>
          </a:p>
        </p:txBody>
      </p:sp>
      <p:cxnSp>
        <p:nvCxnSpPr>
          <p:cNvPr id="15" name="Straight Arrow Connector 14">
            <a:extLst>
              <a:ext uri="{FF2B5EF4-FFF2-40B4-BE49-F238E27FC236}">
                <a16:creationId xmlns:a16="http://schemas.microsoft.com/office/drawing/2014/main" id="{C982BC7D-4E0D-32B5-FAF6-4818EEE3234A}"/>
              </a:ext>
            </a:extLst>
          </p:cNvPr>
          <p:cNvCxnSpPr>
            <a:cxnSpLocks/>
            <a:stCxn id="11" idx="2"/>
          </p:cNvCxnSpPr>
          <p:nvPr/>
        </p:nvCxnSpPr>
        <p:spPr bwMode="gray">
          <a:xfrm>
            <a:off x="933648" y="2483985"/>
            <a:ext cx="915384" cy="1541175"/>
          </a:xfrm>
          <a:prstGeom prst="straightConnector1">
            <a:avLst/>
          </a:prstGeom>
          <a:ln w="22225"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0C9D325-A095-2291-9A55-B8A9E7271647}"/>
              </a:ext>
            </a:extLst>
          </p:cNvPr>
          <p:cNvCxnSpPr>
            <a:cxnSpLocks/>
            <a:stCxn id="12" idx="2"/>
          </p:cNvCxnSpPr>
          <p:nvPr/>
        </p:nvCxnSpPr>
        <p:spPr bwMode="gray">
          <a:xfrm flipH="1">
            <a:off x="3154332" y="2483985"/>
            <a:ext cx="915385" cy="1541175"/>
          </a:xfrm>
          <a:prstGeom prst="straightConnector1">
            <a:avLst/>
          </a:prstGeom>
          <a:ln w="22225"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Badge Cross with solid fill">
            <a:extLst>
              <a:ext uri="{FF2B5EF4-FFF2-40B4-BE49-F238E27FC236}">
                <a16:creationId xmlns:a16="http://schemas.microsoft.com/office/drawing/2014/main" id="{6B70DB1A-3127-5F70-5B2B-C6F11E4774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199" y="2987320"/>
            <a:ext cx="914400" cy="914400"/>
          </a:xfrm>
          <a:prstGeom prst="rect">
            <a:avLst/>
          </a:prstGeom>
        </p:spPr>
      </p:pic>
      <p:pic>
        <p:nvPicPr>
          <p:cNvPr id="20" name="Graphic 19" descr="Badge Tick1 with solid fill">
            <a:extLst>
              <a:ext uri="{FF2B5EF4-FFF2-40B4-BE49-F238E27FC236}">
                <a16:creationId xmlns:a16="http://schemas.microsoft.com/office/drawing/2014/main" id="{F57E84EC-2858-A221-8E02-A295D2BEC2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4839" y="2996365"/>
            <a:ext cx="914400" cy="914400"/>
          </a:xfrm>
          <a:prstGeom prst="rect">
            <a:avLst/>
          </a:prstGeom>
          <a:effectLst/>
        </p:spPr>
      </p:pic>
    </p:spTree>
    <p:extLst>
      <p:ext uri="{BB962C8B-B14F-4D97-AF65-F5344CB8AC3E}">
        <p14:creationId xmlns:p14="http://schemas.microsoft.com/office/powerpoint/2010/main" val="280241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9D49F-C326-1C00-66D0-7E544486EFB1}"/>
              </a:ext>
            </a:extLst>
          </p:cNvPr>
          <p:cNvSpPr>
            <a:spLocks noGrp="1"/>
          </p:cNvSpPr>
          <p:nvPr>
            <p:ph type="title"/>
          </p:nvPr>
        </p:nvSpPr>
        <p:spPr>
          <a:xfrm>
            <a:off x="457199" y="555639"/>
            <a:ext cx="9601200" cy="387798"/>
          </a:xfrm>
        </p:spPr>
        <p:txBody>
          <a:bodyPr/>
          <a:lstStyle/>
          <a:p>
            <a:r>
              <a:rPr lang="en-US" sz="2800"/>
              <a:t>How will we achieve this goal?</a:t>
            </a:r>
          </a:p>
        </p:txBody>
      </p:sp>
      <p:grpSp>
        <p:nvGrpSpPr>
          <p:cNvPr id="23" name="Group 22">
            <a:extLst>
              <a:ext uri="{FF2B5EF4-FFF2-40B4-BE49-F238E27FC236}">
                <a16:creationId xmlns:a16="http://schemas.microsoft.com/office/drawing/2014/main" id="{2FB4A7EE-D0ED-DD1E-7895-8572E0E4EBB9}"/>
              </a:ext>
            </a:extLst>
          </p:cNvPr>
          <p:cNvGrpSpPr/>
          <p:nvPr/>
        </p:nvGrpSpPr>
        <p:grpSpPr>
          <a:xfrm>
            <a:off x="1022325" y="2257428"/>
            <a:ext cx="2206661" cy="2353148"/>
            <a:chOff x="1301352" y="2257428"/>
            <a:chExt cx="2206661" cy="2353148"/>
          </a:xfrm>
        </p:grpSpPr>
        <p:pic>
          <p:nvPicPr>
            <p:cNvPr id="8" name="Picture 7" descr="Icon&#10;&#10;Description automatically generated">
              <a:extLst>
                <a:ext uri="{FF2B5EF4-FFF2-40B4-BE49-F238E27FC236}">
                  <a16:creationId xmlns:a16="http://schemas.microsoft.com/office/drawing/2014/main" id="{A73A3ED5-9481-5B97-EC83-EA0A76943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348" y="2257428"/>
              <a:ext cx="609600" cy="609600"/>
            </a:xfrm>
            <a:prstGeom prst="rect">
              <a:avLst/>
            </a:prstGeom>
          </p:spPr>
        </p:pic>
        <p:sp>
          <p:nvSpPr>
            <p:cNvPr id="15" name="Rectangle 14">
              <a:extLst>
                <a:ext uri="{FF2B5EF4-FFF2-40B4-BE49-F238E27FC236}">
                  <a16:creationId xmlns:a16="http://schemas.microsoft.com/office/drawing/2014/main" id="{72D32640-6229-821E-C59D-2E3DB7937D3C}"/>
                </a:ext>
              </a:extLst>
            </p:cNvPr>
            <p:cNvSpPr/>
            <p:nvPr/>
          </p:nvSpPr>
          <p:spPr>
            <a:xfrm>
              <a:off x="1301352" y="3410247"/>
              <a:ext cx="2206661" cy="1200329"/>
            </a:xfrm>
            <a:prstGeom prst="rect">
              <a:avLst/>
            </a:prstGeom>
          </p:spPr>
          <p:txBody>
            <a:bodyPr wrap="square">
              <a:spAutoFit/>
            </a:bodyPr>
            <a:lstStyle/>
            <a:p>
              <a:pPr lvl="0"/>
              <a:r>
                <a:rPr lang="en-US">
                  <a:solidFill>
                    <a:schemeClr val="accent6"/>
                  </a:solidFill>
                </a:rPr>
                <a:t>Utilizing </a:t>
              </a:r>
              <a:r>
                <a:rPr lang="en-US" err="1">
                  <a:solidFill>
                    <a:schemeClr val="accent6"/>
                  </a:solidFill>
                </a:rPr>
                <a:t>EBaaS</a:t>
              </a:r>
              <a:r>
                <a:rPr lang="en-US">
                  <a:solidFill>
                    <a:schemeClr val="accent6"/>
                  </a:solidFill>
                </a:rPr>
                <a:t> to map the V3 canonical to the Rally canonical</a:t>
              </a:r>
            </a:p>
          </p:txBody>
        </p:sp>
      </p:grpSp>
      <p:cxnSp>
        <p:nvCxnSpPr>
          <p:cNvPr id="16" name="Straight Connector 15">
            <a:extLst>
              <a:ext uri="{FF2B5EF4-FFF2-40B4-BE49-F238E27FC236}">
                <a16:creationId xmlns:a16="http://schemas.microsoft.com/office/drawing/2014/main" id="{14E95625-F528-4963-D901-5D67BAC7F82E}"/>
              </a:ext>
            </a:extLst>
          </p:cNvPr>
          <p:cNvCxnSpPr>
            <a:cxnSpLocks/>
          </p:cNvCxnSpPr>
          <p:nvPr/>
        </p:nvCxnSpPr>
        <p:spPr bwMode="gray">
          <a:xfrm flipV="1">
            <a:off x="3621507" y="2182278"/>
            <a:ext cx="0" cy="3546500"/>
          </a:xfrm>
          <a:prstGeom prst="line">
            <a:avLst/>
          </a:prstGeom>
          <a:ln w="317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E5EFA18-9D10-A43F-B068-F4BD77E2F31E}"/>
              </a:ext>
            </a:extLst>
          </p:cNvPr>
          <p:cNvGrpSpPr/>
          <p:nvPr/>
        </p:nvGrpSpPr>
        <p:grpSpPr>
          <a:xfrm>
            <a:off x="4104081" y="2276998"/>
            <a:ext cx="2970026" cy="2056579"/>
            <a:chOff x="4250133" y="2276998"/>
            <a:chExt cx="2970026" cy="2056579"/>
          </a:xfrm>
        </p:grpSpPr>
        <p:pic>
          <p:nvPicPr>
            <p:cNvPr id="10" name="Picture 9" descr="Icon&#10;&#10;Description automatically generated">
              <a:extLst>
                <a:ext uri="{FF2B5EF4-FFF2-40B4-BE49-F238E27FC236}">
                  <a16:creationId xmlns:a16="http://schemas.microsoft.com/office/drawing/2014/main" id="{F5EE2D05-245D-3902-0177-5118B20CF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025" y="2276998"/>
              <a:ext cx="609600" cy="609600"/>
            </a:xfrm>
            <a:prstGeom prst="rect">
              <a:avLst/>
            </a:prstGeom>
          </p:spPr>
        </p:pic>
        <p:sp>
          <p:nvSpPr>
            <p:cNvPr id="17" name="Rectangle 16">
              <a:extLst>
                <a:ext uri="{FF2B5EF4-FFF2-40B4-BE49-F238E27FC236}">
                  <a16:creationId xmlns:a16="http://schemas.microsoft.com/office/drawing/2014/main" id="{03A5F741-9BA6-3825-9625-18E4476BB60B}"/>
                </a:ext>
              </a:extLst>
            </p:cNvPr>
            <p:cNvSpPr/>
            <p:nvPr/>
          </p:nvSpPr>
          <p:spPr>
            <a:xfrm>
              <a:off x="4250133" y="3410247"/>
              <a:ext cx="2970026" cy="923330"/>
            </a:xfrm>
            <a:prstGeom prst="rect">
              <a:avLst/>
            </a:prstGeom>
          </p:spPr>
          <p:txBody>
            <a:bodyPr wrap="square">
              <a:spAutoFit/>
            </a:bodyPr>
            <a:lstStyle/>
            <a:p>
              <a:pPr lvl="0"/>
              <a:r>
                <a:rPr lang="en-US">
                  <a:solidFill>
                    <a:srgbClr val="002677"/>
                  </a:solidFill>
                </a:rPr>
                <a:t>Using testing to make sure the mapping is done correctly</a:t>
              </a:r>
            </a:p>
          </p:txBody>
        </p:sp>
      </p:grpSp>
      <p:cxnSp>
        <p:nvCxnSpPr>
          <p:cNvPr id="19" name="Straight Connector 18">
            <a:extLst>
              <a:ext uri="{FF2B5EF4-FFF2-40B4-BE49-F238E27FC236}">
                <a16:creationId xmlns:a16="http://schemas.microsoft.com/office/drawing/2014/main" id="{8C80C792-4AAC-5F82-1D2F-5DAD970CBCE5}"/>
              </a:ext>
            </a:extLst>
          </p:cNvPr>
          <p:cNvCxnSpPr>
            <a:cxnSpLocks/>
          </p:cNvCxnSpPr>
          <p:nvPr/>
        </p:nvCxnSpPr>
        <p:spPr bwMode="gray">
          <a:xfrm flipV="1">
            <a:off x="7367712" y="2182278"/>
            <a:ext cx="0" cy="3546500"/>
          </a:xfrm>
          <a:prstGeom prst="line">
            <a:avLst/>
          </a:prstGeom>
          <a:ln w="317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040387A-B6FF-C1A3-1404-51D5343A41D5}"/>
              </a:ext>
            </a:extLst>
          </p:cNvPr>
          <p:cNvGrpSpPr/>
          <p:nvPr/>
        </p:nvGrpSpPr>
        <p:grpSpPr>
          <a:xfrm>
            <a:off x="7767644" y="2276998"/>
            <a:ext cx="3602186" cy="3024371"/>
            <a:chOff x="7567489" y="2276998"/>
            <a:chExt cx="3602186" cy="3024371"/>
          </a:xfrm>
        </p:grpSpPr>
        <p:pic>
          <p:nvPicPr>
            <p:cNvPr id="12" name="Picture 11" descr="Icon&#10;&#10;Description automatically generated">
              <a:extLst>
                <a:ext uri="{FF2B5EF4-FFF2-40B4-BE49-F238E27FC236}">
                  <a16:creationId xmlns:a16="http://schemas.microsoft.com/office/drawing/2014/main" id="{FB32F340-43EF-8922-195A-D891FF66A0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7489" y="2276998"/>
              <a:ext cx="612648" cy="612648"/>
            </a:xfrm>
            <a:prstGeom prst="rect">
              <a:avLst/>
            </a:prstGeom>
          </p:spPr>
        </p:pic>
        <p:sp>
          <p:nvSpPr>
            <p:cNvPr id="20" name="Rectangle 19">
              <a:extLst>
                <a:ext uri="{FF2B5EF4-FFF2-40B4-BE49-F238E27FC236}">
                  <a16:creationId xmlns:a16="http://schemas.microsoft.com/office/drawing/2014/main" id="{1C98816F-B5A3-D535-4DDB-FB615F921B99}"/>
                </a:ext>
              </a:extLst>
            </p:cNvPr>
            <p:cNvSpPr/>
            <p:nvPr/>
          </p:nvSpPr>
          <p:spPr>
            <a:xfrm>
              <a:off x="7567489" y="3117852"/>
              <a:ext cx="3602186" cy="646331"/>
            </a:xfrm>
            <a:prstGeom prst="rect">
              <a:avLst/>
            </a:prstGeom>
          </p:spPr>
          <p:txBody>
            <a:bodyPr wrap="square">
              <a:spAutoFit/>
            </a:bodyPr>
            <a:lstStyle/>
            <a:p>
              <a:pPr lvl="0"/>
              <a:r>
                <a:rPr lang="en-US">
                  <a:solidFill>
                    <a:srgbClr val="002677"/>
                  </a:solidFill>
                </a:rPr>
                <a:t>Using two different types of testing</a:t>
              </a:r>
            </a:p>
          </p:txBody>
        </p:sp>
        <p:sp>
          <p:nvSpPr>
            <p:cNvPr id="21" name="Rectangle 20">
              <a:extLst>
                <a:ext uri="{FF2B5EF4-FFF2-40B4-BE49-F238E27FC236}">
                  <a16:creationId xmlns:a16="http://schemas.microsoft.com/office/drawing/2014/main" id="{B8C0E59B-539F-5B13-8B5D-393BE9805A39}"/>
                </a:ext>
              </a:extLst>
            </p:cNvPr>
            <p:cNvSpPr/>
            <p:nvPr/>
          </p:nvSpPr>
          <p:spPr>
            <a:xfrm>
              <a:off x="7567489" y="3885597"/>
              <a:ext cx="2970022" cy="584775"/>
            </a:xfrm>
            <a:prstGeom prst="rect">
              <a:avLst/>
            </a:prstGeom>
          </p:spPr>
          <p:txBody>
            <a:bodyPr wrap="square">
              <a:spAutoFit/>
            </a:bodyPr>
            <a:lstStyle/>
            <a:p>
              <a:pPr marL="228600" lvl="1">
                <a:spcBef>
                  <a:spcPts val="600"/>
                </a:spcBef>
                <a:buClr>
                  <a:srgbClr val="5A5A5A"/>
                </a:buClr>
              </a:pPr>
              <a:r>
                <a:rPr lang="en-US" sz="1600">
                  <a:solidFill>
                    <a:srgbClr val="5A5A5A"/>
                  </a:solidFill>
                </a:rPr>
                <a:t>Unit testing – for specific mapped values</a:t>
              </a:r>
            </a:p>
          </p:txBody>
        </p:sp>
        <p:sp>
          <p:nvSpPr>
            <p:cNvPr id="22" name="Rectangle 21">
              <a:extLst>
                <a:ext uri="{FF2B5EF4-FFF2-40B4-BE49-F238E27FC236}">
                  <a16:creationId xmlns:a16="http://schemas.microsoft.com/office/drawing/2014/main" id="{D23966D8-8350-53E0-7191-54BEA02D14D0}"/>
                </a:ext>
              </a:extLst>
            </p:cNvPr>
            <p:cNvSpPr/>
            <p:nvPr/>
          </p:nvSpPr>
          <p:spPr>
            <a:xfrm>
              <a:off x="7567489" y="4470372"/>
              <a:ext cx="2641713" cy="830997"/>
            </a:xfrm>
            <a:prstGeom prst="rect">
              <a:avLst/>
            </a:prstGeom>
          </p:spPr>
          <p:txBody>
            <a:bodyPr wrap="square">
              <a:spAutoFit/>
            </a:bodyPr>
            <a:lstStyle/>
            <a:p>
              <a:pPr marL="228600" lvl="1">
                <a:spcBef>
                  <a:spcPts val="600"/>
                </a:spcBef>
                <a:buClr>
                  <a:srgbClr val="5A5A5A"/>
                </a:buClr>
              </a:pPr>
              <a:r>
                <a:rPr lang="en-US" sz="1600">
                  <a:solidFill>
                    <a:srgbClr val="5A5A5A"/>
                  </a:solidFill>
                </a:rPr>
                <a:t>Using the </a:t>
              </a:r>
              <a:r>
                <a:rPr lang="en-US" sz="1600" err="1">
                  <a:solidFill>
                    <a:srgbClr val="5A5A5A"/>
                  </a:solidFill>
                </a:rPr>
                <a:t>EBaaS</a:t>
              </a:r>
              <a:r>
                <a:rPr lang="en-US" sz="1600">
                  <a:solidFill>
                    <a:srgbClr val="5A5A5A"/>
                  </a:solidFill>
                </a:rPr>
                <a:t> test harness – for testing all the mapped values</a:t>
              </a:r>
            </a:p>
          </p:txBody>
        </p:sp>
      </p:grpSp>
    </p:spTree>
    <p:extLst>
      <p:ext uri="{BB962C8B-B14F-4D97-AF65-F5344CB8AC3E}">
        <p14:creationId xmlns:p14="http://schemas.microsoft.com/office/powerpoint/2010/main" val="163319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77A43-B321-B3D1-23F9-547C2BB519D2}"/>
              </a:ext>
            </a:extLst>
          </p:cNvPr>
          <p:cNvSpPr>
            <a:spLocks noGrp="1"/>
          </p:cNvSpPr>
          <p:nvPr>
            <p:ph type="title"/>
          </p:nvPr>
        </p:nvSpPr>
        <p:spPr>
          <a:xfrm>
            <a:off x="457199" y="555639"/>
            <a:ext cx="9601200" cy="387798"/>
          </a:xfrm>
        </p:spPr>
        <p:txBody>
          <a:bodyPr/>
          <a:lstStyle/>
          <a:p>
            <a:r>
              <a:rPr lang="en-US" sz="2800">
                <a:cs typeface="Arial"/>
              </a:rPr>
              <a:t>Completed Mapper</a:t>
            </a:r>
            <a:endParaRPr lang="en-US" sz="2800"/>
          </a:p>
        </p:txBody>
      </p:sp>
      <p:pic>
        <p:nvPicPr>
          <p:cNvPr id="4" name="Picture 3" descr="Diagram&#10;&#10;Description automatically generated">
            <a:extLst>
              <a:ext uri="{FF2B5EF4-FFF2-40B4-BE49-F238E27FC236}">
                <a16:creationId xmlns:a16="http://schemas.microsoft.com/office/drawing/2014/main" id="{FF53D662-28FE-7847-9F00-FD372F0F9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799" y="1265577"/>
            <a:ext cx="5138128" cy="4326845"/>
          </a:xfrm>
          <a:prstGeom prst="rect">
            <a:avLst/>
          </a:prstGeom>
        </p:spPr>
      </p:pic>
      <p:sp>
        <p:nvSpPr>
          <p:cNvPr id="7" name="TextBox 6">
            <a:extLst>
              <a:ext uri="{FF2B5EF4-FFF2-40B4-BE49-F238E27FC236}">
                <a16:creationId xmlns:a16="http://schemas.microsoft.com/office/drawing/2014/main" id="{9F6FB846-4151-6941-90E8-D1953CCEF677}"/>
              </a:ext>
            </a:extLst>
          </p:cNvPr>
          <p:cNvSpPr txBox="1"/>
          <p:nvPr/>
        </p:nvSpPr>
        <p:spPr bwMode="gray">
          <a:xfrm>
            <a:off x="457199" y="2032078"/>
            <a:ext cx="4402900" cy="2793842"/>
          </a:xfrm>
          <a:prstGeom prst="rect">
            <a:avLst/>
          </a:prstGeom>
          <a:noFill/>
        </p:spPr>
        <p:txBody>
          <a:bodyPr wrap="square">
            <a:spAutoFit/>
          </a:bodyPr>
          <a:lstStyle/>
          <a:p>
            <a:pPr marL="514350" lvl="1" indent="-285750">
              <a:lnSpc>
                <a:spcPct val="150000"/>
              </a:lnSpc>
              <a:buFont typeface="Arial" panose="020B0604020202020204" pitchFamily="34" charset="0"/>
              <a:buChar char="•"/>
            </a:pPr>
            <a:r>
              <a:rPr lang="en-US" sz="2400">
                <a:cs typeface="Arial"/>
              </a:rPr>
              <a:t>Pulls from multiple canonicals</a:t>
            </a:r>
          </a:p>
          <a:p>
            <a:pPr marL="514350" lvl="1" indent="-285750">
              <a:lnSpc>
                <a:spcPct val="150000"/>
              </a:lnSpc>
              <a:buFont typeface="Arial" panose="020B0604020202020204" pitchFamily="34" charset="0"/>
              <a:buChar char="•"/>
            </a:pPr>
            <a:r>
              <a:rPr lang="en-US" sz="2400">
                <a:cs typeface="Arial"/>
              </a:rPr>
              <a:t>Specific fields from each are mapped to the Rally canonical</a:t>
            </a:r>
          </a:p>
        </p:txBody>
      </p:sp>
    </p:spTree>
    <p:extLst>
      <p:ext uri="{BB962C8B-B14F-4D97-AF65-F5344CB8AC3E}">
        <p14:creationId xmlns:p14="http://schemas.microsoft.com/office/powerpoint/2010/main" val="518488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ACCA-3B5E-39D4-3259-C5466B0D12CA}"/>
              </a:ext>
            </a:extLst>
          </p:cNvPr>
          <p:cNvSpPr>
            <a:spLocks noGrp="1"/>
          </p:cNvSpPr>
          <p:nvPr>
            <p:ph type="title"/>
          </p:nvPr>
        </p:nvSpPr>
        <p:spPr/>
        <p:txBody>
          <a:bodyPr/>
          <a:lstStyle/>
          <a:p>
            <a:r>
              <a:rPr lang="en-US">
                <a:cs typeface="Arial"/>
              </a:rPr>
              <a:t>Specific unit test example</a:t>
            </a:r>
            <a:endParaRPr lang="en-US"/>
          </a:p>
        </p:txBody>
      </p:sp>
      <p:pic>
        <p:nvPicPr>
          <p:cNvPr id="10" name="Content Placeholder 9" descr="Diagram&#10;&#10;Description automatically generated">
            <a:extLst>
              <a:ext uri="{FF2B5EF4-FFF2-40B4-BE49-F238E27FC236}">
                <a16:creationId xmlns:a16="http://schemas.microsoft.com/office/drawing/2014/main" id="{2B73EC12-BB9E-FE74-A9C8-ED3B166E72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7185" y="1252638"/>
            <a:ext cx="5697629" cy="4679059"/>
          </a:xfrm>
        </p:spPr>
      </p:pic>
    </p:spTree>
    <p:extLst>
      <p:ext uri="{BB962C8B-B14F-4D97-AF65-F5344CB8AC3E}">
        <p14:creationId xmlns:p14="http://schemas.microsoft.com/office/powerpoint/2010/main" val="3768317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1A4161-EEC9-2969-22C2-B5B753A77AC3}"/>
              </a:ext>
            </a:extLst>
          </p:cNvPr>
          <p:cNvSpPr>
            <a:spLocks noGrp="1"/>
          </p:cNvSpPr>
          <p:nvPr>
            <p:ph type="title"/>
          </p:nvPr>
        </p:nvSpPr>
        <p:spPr>
          <a:xfrm>
            <a:off x="2483708" y="2977979"/>
            <a:ext cx="9601200" cy="304699"/>
          </a:xfrm>
        </p:spPr>
        <p:txBody>
          <a:bodyPr/>
          <a:lstStyle/>
          <a:p>
            <a:r>
              <a:rPr lang="en-US" dirty="0">
                <a:cs typeface="Arial"/>
              </a:rPr>
              <a:t>Completed Unit Testing Video</a:t>
            </a:r>
            <a:endParaRPr lang="en-US" dirty="0"/>
          </a:p>
        </p:txBody>
      </p:sp>
    </p:spTree>
    <p:extLst>
      <p:ext uri="{BB962C8B-B14F-4D97-AF65-F5344CB8AC3E}">
        <p14:creationId xmlns:p14="http://schemas.microsoft.com/office/powerpoint/2010/main" val="257991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Diagram&#10;&#10;Description automatically generated">
            <a:extLst>
              <a:ext uri="{FF2B5EF4-FFF2-40B4-BE49-F238E27FC236}">
                <a16:creationId xmlns:a16="http://schemas.microsoft.com/office/drawing/2014/main" id="{4E3BE715-DB81-6F4B-835B-8FB3376994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25192" y="116706"/>
            <a:ext cx="6941616" cy="6181346"/>
          </a:xfrm>
        </p:spPr>
      </p:pic>
    </p:spTree>
    <p:extLst>
      <p:ext uri="{BB962C8B-B14F-4D97-AF65-F5344CB8AC3E}">
        <p14:creationId xmlns:p14="http://schemas.microsoft.com/office/powerpoint/2010/main" val="109237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72E6C441-2DBA-BCB1-74BF-014EA0298B81}"/>
              </a:ext>
            </a:extLst>
          </p:cNvPr>
          <p:cNvSpPr>
            <a:spLocks noGrp="1"/>
          </p:cNvSpPr>
          <p:nvPr>
            <p:ph type="title"/>
          </p:nvPr>
        </p:nvSpPr>
        <p:spPr>
          <a:xfrm>
            <a:off x="2483708" y="2977979"/>
            <a:ext cx="9601200" cy="304699"/>
          </a:xfrm>
        </p:spPr>
        <p:txBody>
          <a:bodyPr/>
          <a:lstStyle/>
          <a:p>
            <a:r>
              <a:rPr lang="en-US" dirty="0">
                <a:cs typeface="Arial"/>
              </a:rPr>
              <a:t>Completed Test Harness Video</a:t>
            </a:r>
            <a:endParaRPr lang="en-US" dirty="0"/>
          </a:p>
        </p:txBody>
      </p:sp>
    </p:spTree>
    <p:extLst>
      <p:ext uri="{BB962C8B-B14F-4D97-AF65-F5344CB8AC3E}">
        <p14:creationId xmlns:p14="http://schemas.microsoft.com/office/powerpoint/2010/main" val="3576030701"/>
      </p:ext>
    </p:extLst>
  </p:cSld>
  <p:clrMapOvr>
    <a:masterClrMapping/>
  </p:clrMapOvr>
</p:sld>
</file>

<file path=ppt/theme/theme1.xml><?xml version="1.0" encoding="utf-8"?>
<a:theme xmlns:a="http://schemas.openxmlformats.org/drawingml/2006/main" name="Optum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20220119.potx" id="{BF78F144-9148-4FE2-90A3-22B02663985C}" vid="{7E0A84AD-0D61-494A-8D90-8D69DD71D350}"/>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 Theme</Template>
  <TotalTime>0</TotalTime>
  <Words>1404</Words>
  <Application>Microsoft Macintosh PowerPoint</Application>
  <PresentationFormat>Widescreen</PresentationFormat>
  <Paragraphs>158</Paragraphs>
  <Slides>14</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Optum Theme</vt:lpstr>
      <vt:lpstr>Rally Health Eligibility Canonical Update</vt:lpstr>
      <vt:lpstr>Introduction</vt:lpstr>
      <vt:lpstr>Problem Statement</vt:lpstr>
      <vt:lpstr>How will we achieve this goal?</vt:lpstr>
      <vt:lpstr>Completed Mapper</vt:lpstr>
      <vt:lpstr>Specific unit test example</vt:lpstr>
      <vt:lpstr>Completed Unit Testing Video</vt:lpstr>
      <vt:lpstr>PowerPoint Presentation</vt:lpstr>
      <vt:lpstr>Completed Test Harness Video</vt:lpstr>
      <vt:lpstr>Filling in the Input Canonicals</vt:lpstr>
      <vt:lpstr>Challenges</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 Tony L</dc:creator>
  <dc:description>Optum 2022 template developed by Creative Partners. 16:9 on-screen</dc:description>
  <cp:lastModifiedBy>Cai, Tony L</cp:lastModifiedBy>
  <cp:revision>2</cp:revision>
  <dcterms:created xsi:type="dcterms:W3CDTF">2022-06-17T19:41:21Z</dcterms:created>
  <dcterms:modified xsi:type="dcterms:W3CDTF">2022-08-12T20:07:03Z</dcterms:modified>
  <cp:category>Template</cp:category>
</cp:coreProperties>
</file>